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9" r:id="rId14"/>
    <p:sldId id="266" r:id="rId15"/>
    <p:sldId id="272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4EA"/>
    <a:srgbClr val="FFFFCC"/>
    <a:srgbClr val="FF0000"/>
    <a:srgbClr val="FF0066"/>
    <a:srgbClr val="FEECEC"/>
    <a:srgbClr val="E95D6A"/>
    <a:srgbClr val="FCFFE1"/>
    <a:srgbClr val="CC0000"/>
    <a:srgbClr val="D7E3D3"/>
    <a:srgbClr val="F0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05" autoAdjust="0"/>
    <p:restoredTop sz="96391" autoAdjust="0"/>
  </p:normalViewPr>
  <p:slideViewPr>
    <p:cSldViewPr snapToGrid="0">
      <p:cViewPr varScale="1">
        <p:scale>
          <a:sx n="111" d="100"/>
          <a:sy n="111" d="100"/>
        </p:scale>
        <p:origin x="8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C3D33-E4E7-4135-82E6-6322E59F4F9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1506327C-2198-4269-91C8-4A4C7330F18B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主任</a:t>
          </a:r>
          <a:endParaRPr lang="zh-TW" altLang="en-US" b="1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6D591B-9BAB-4E4D-9924-837723310DCC}" type="parTrans" cxnId="{CA1D81EC-CA7D-48F2-95B1-85E6F6A6D98D}">
      <dgm:prSet/>
      <dgm:spPr/>
      <dgm:t>
        <a:bodyPr/>
        <a:lstStyle/>
        <a:p>
          <a:endParaRPr lang="zh-TW" altLang="en-US"/>
        </a:p>
      </dgm:t>
    </dgm:pt>
    <dgm:pt modelId="{B07797B6-529A-4C98-A062-CE82FA656933}" type="sibTrans" cxnId="{CA1D81EC-CA7D-48F2-95B1-85E6F6A6D98D}">
      <dgm:prSet/>
      <dgm:spPr/>
      <dgm:t>
        <a:bodyPr/>
        <a:lstStyle/>
        <a:p>
          <a:endParaRPr lang="zh-TW" altLang="en-US"/>
        </a:p>
      </dgm:t>
    </dgm:pt>
    <dgm:pt modelId="{0C0954BD-3988-4634-A506-51017857D8E8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管理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A0D8BB-69AE-4CE9-804F-1A625DADF433}" type="parTrans" cxnId="{D1228EBC-A010-41A6-8E92-C6A572697D4D}">
      <dgm:prSet/>
      <dgm:spPr/>
      <dgm:t>
        <a:bodyPr/>
        <a:lstStyle/>
        <a:p>
          <a:endParaRPr lang="zh-TW" altLang="en-US"/>
        </a:p>
      </dgm:t>
    </dgm:pt>
    <dgm:pt modelId="{C124B292-B32D-42DA-8237-33178DA3CA7B}" type="sibTrans" cxnId="{D1228EBC-A010-41A6-8E92-C6A572697D4D}">
      <dgm:prSet/>
      <dgm:spPr/>
      <dgm:t>
        <a:bodyPr/>
        <a:lstStyle/>
        <a:p>
          <a:endParaRPr lang="zh-TW" altLang="en-US"/>
        </a:p>
      </dgm:t>
    </dgm:pt>
    <dgm:pt modelId="{A74CEA0E-45CC-470D-8FFB-77793F1008B3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操作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E5EF29-B99C-477C-BC4B-45476970D48F}" type="parTrans" cxnId="{038A9B0E-85F9-4D12-973E-8F3CC684793C}">
      <dgm:prSet/>
      <dgm:spPr/>
      <dgm:t>
        <a:bodyPr/>
        <a:lstStyle/>
        <a:p>
          <a:endParaRPr lang="zh-TW" altLang="en-US"/>
        </a:p>
      </dgm:t>
    </dgm:pt>
    <dgm:pt modelId="{F5A1E02B-AD5E-4FF6-B7EB-AB8EC3FC2656}" type="sibTrans" cxnId="{038A9B0E-85F9-4D12-973E-8F3CC684793C}">
      <dgm:prSet/>
      <dgm:spPr/>
      <dgm:t>
        <a:bodyPr/>
        <a:lstStyle/>
        <a:p>
          <a:endParaRPr lang="zh-TW" altLang="en-US"/>
        </a:p>
      </dgm:t>
    </dgm:pt>
    <dgm:pt modelId="{2BA867BC-8E26-471A-89A3-DEE3E140B72D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維護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7C2D69-2C0C-4BAD-9AA5-2792CB5FC794}" type="parTrans" cxnId="{F1FD8557-EB76-482C-9F69-B0ABE418B756}">
      <dgm:prSet/>
      <dgm:spPr/>
      <dgm:t>
        <a:bodyPr/>
        <a:lstStyle/>
        <a:p>
          <a:endParaRPr lang="zh-TW" altLang="en-US"/>
        </a:p>
      </dgm:t>
    </dgm:pt>
    <dgm:pt modelId="{597B3166-B730-4F08-94C5-EF7B6F13F68E}" type="sibTrans" cxnId="{F1FD8557-EB76-482C-9F69-B0ABE418B756}">
      <dgm:prSet/>
      <dgm:spPr/>
      <dgm:t>
        <a:bodyPr/>
        <a:lstStyle/>
        <a:p>
          <a:endParaRPr lang="zh-TW" altLang="en-US"/>
        </a:p>
      </dgm:t>
    </dgm:pt>
    <dgm:pt modelId="{6DAC548C-C43F-482B-8F1D-CE8BC165E3F5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檢驗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48C888-D65B-42CB-9254-8FAC50513A2E}" type="parTrans" cxnId="{6845A56E-979C-4EE2-98A1-A5D4BC086728}">
      <dgm:prSet/>
      <dgm:spPr/>
      <dgm:t>
        <a:bodyPr/>
        <a:lstStyle/>
        <a:p>
          <a:endParaRPr lang="zh-TW" altLang="en-US"/>
        </a:p>
      </dgm:t>
    </dgm:pt>
    <dgm:pt modelId="{9521EAD9-5E7A-45AB-9A94-134FE46B4B07}" type="sibTrans" cxnId="{6845A56E-979C-4EE2-98A1-A5D4BC086728}">
      <dgm:prSet/>
      <dgm:spPr/>
      <dgm:t>
        <a:bodyPr/>
        <a:lstStyle/>
        <a:p>
          <a:endParaRPr lang="zh-TW" altLang="en-US"/>
        </a:p>
      </dgm:t>
    </dgm:pt>
    <dgm:pt modelId="{91C5EC64-B3EF-4D70-A231-C18A9195D000}" type="pres">
      <dgm:prSet presAssocID="{D68C3D33-E4E7-4135-82E6-6322E59F4F9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7227EC9-A9ED-47C3-9AFB-8AB5C7C9A36C}" type="pres">
      <dgm:prSet presAssocID="{1506327C-2198-4269-91C8-4A4C7330F18B}" presName="hierRoot1" presStyleCnt="0"/>
      <dgm:spPr/>
    </dgm:pt>
    <dgm:pt modelId="{2575A7DB-F554-4171-8A9B-B9639E260A8B}" type="pres">
      <dgm:prSet presAssocID="{1506327C-2198-4269-91C8-4A4C7330F18B}" presName="composite" presStyleCnt="0"/>
      <dgm:spPr/>
    </dgm:pt>
    <dgm:pt modelId="{F68E2972-0EAD-4FAF-90AE-53E7D505272C}" type="pres">
      <dgm:prSet presAssocID="{1506327C-2198-4269-91C8-4A4C7330F18B}" presName="background" presStyleLbl="node0" presStyleIdx="0" presStyleCnt="1"/>
      <dgm:spPr/>
    </dgm:pt>
    <dgm:pt modelId="{0C382DDD-90DE-4FE7-B9EA-BF7FA5F77B5C}" type="pres">
      <dgm:prSet presAssocID="{1506327C-2198-4269-91C8-4A4C7330F18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2986D9-0275-49A9-8F40-5A50566C2461}" type="pres">
      <dgm:prSet presAssocID="{1506327C-2198-4269-91C8-4A4C7330F18B}" presName="hierChild2" presStyleCnt="0"/>
      <dgm:spPr/>
    </dgm:pt>
    <dgm:pt modelId="{F70E4035-CE09-4229-AC4A-141297B1094C}" type="pres">
      <dgm:prSet presAssocID="{9EA0D8BB-69AE-4CE9-804F-1A625DADF433}" presName="Name10" presStyleLbl="parChTrans1D2" presStyleIdx="0" presStyleCnt="4"/>
      <dgm:spPr/>
      <dgm:t>
        <a:bodyPr/>
        <a:lstStyle/>
        <a:p>
          <a:endParaRPr lang="zh-TW" altLang="en-US"/>
        </a:p>
      </dgm:t>
    </dgm:pt>
    <dgm:pt modelId="{F72F4688-24AD-41EA-8779-C381F6C6EA1E}" type="pres">
      <dgm:prSet presAssocID="{0C0954BD-3988-4634-A506-51017857D8E8}" presName="hierRoot2" presStyleCnt="0"/>
      <dgm:spPr/>
    </dgm:pt>
    <dgm:pt modelId="{E350A8B8-5BAE-4FDB-A4F9-4B97DDF17DA1}" type="pres">
      <dgm:prSet presAssocID="{0C0954BD-3988-4634-A506-51017857D8E8}" presName="composite2" presStyleCnt="0"/>
      <dgm:spPr/>
    </dgm:pt>
    <dgm:pt modelId="{F04EFE77-2EE5-4405-90E9-916F8DD94C61}" type="pres">
      <dgm:prSet presAssocID="{0C0954BD-3988-4634-A506-51017857D8E8}" presName="background2" presStyleLbl="node2" presStyleIdx="0" presStyleCnt="4"/>
      <dgm:spPr/>
    </dgm:pt>
    <dgm:pt modelId="{E76650F7-D9F9-4B51-BC54-B79AEB7B29DA}" type="pres">
      <dgm:prSet presAssocID="{0C0954BD-3988-4634-A506-51017857D8E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46633C-C74F-4824-B0CC-1333F17FC011}" type="pres">
      <dgm:prSet presAssocID="{0C0954BD-3988-4634-A506-51017857D8E8}" presName="hierChild3" presStyleCnt="0"/>
      <dgm:spPr/>
    </dgm:pt>
    <dgm:pt modelId="{3E97CE56-63F5-4EA9-A4CF-70ADB8E81DD8}" type="pres">
      <dgm:prSet presAssocID="{53E5EF29-B99C-477C-BC4B-45476970D48F}" presName="Name10" presStyleLbl="parChTrans1D2" presStyleIdx="1" presStyleCnt="4"/>
      <dgm:spPr/>
      <dgm:t>
        <a:bodyPr/>
        <a:lstStyle/>
        <a:p>
          <a:endParaRPr lang="zh-TW" altLang="en-US"/>
        </a:p>
      </dgm:t>
    </dgm:pt>
    <dgm:pt modelId="{9EAEB9C1-A69A-417C-AA1F-BADD977B5A44}" type="pres">
      <dgm:prSet presAssocID="{A74CEA0E-45CC-470D-8FFB-77793F1008B3}" presName="hierRoot2" presStyleCnt="0"/>
      <dgm:spPr/>
    </dgm:pt>
    <dgm:pt modelId="{102644AA-013D-4642-BCF9-D1E12287C3A0}" type="pres">
      <dgm:prSet presAssocID="{A74CEA0E-45CC-470D-8FFB-77793F1008B3}" presName="composite2" presStyleCnt="0"/>
      <dgm:spPr/>
    </dgm:pt>
    <dgm:pt modelId="{FFE99DA8-1623-45C6-AA74-3BC0C6024B64}" type="pres">
      <dgm:prSet presAssocID="{A74CEA0E-45CC-470D-8FFB-77793F1008B3}" presName="background2" presStyleLbl="node2" presStyleIdx="1" presStyleCnt="4"/>
      <dgm:spPr/>
    </dgm:pt>
    <dgm:pt modelId="{5B1BEB8B-1522-4483-8B32-5A8896E07202}" type="pres">
      <dgm:prSet presAssocID="{A74CEA0E-45CC-470D-8FFB-77793F1008B3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2FF1A68-68A9-40B8-941A-7D7ACF873FC7}" type="pres">
      <dgm:prSet presAssocID="{A74CEA0E-45CC-470D-8FFB-77793F1008B3}" presName="hierChild3" presStyleCnt="0"/>
      <dgm:spPr/>
    </dgm:pt>
    <dgm:pt modelId="{7893EB9F-2D8A-46A3-8CDA-FDD34ACA08FA}" type="pres">
      <dgm:prSet presAssocID="{A17C2D69-2C0C-4BAD-9AA5-2792CB5FC794}" presName="Name10" presStyleLbl="parChTrans1D2" presStyleIdx="2" presStyleCnt="4"/>
      <dgm:spPr/>
      <dgm:t>
        <a:bodyPr/>
        <a:lstStyle/>
        <a:p>
          <a:endParaRPr lang="zh-TW" altLang="en-US"/>
        </a:p>
      </dgm:t>
    </dgm:pt>
    <dgm:pt modelId="{AB140B5E-7F80-48D8-8942-67DFA708DC4F}" type="pres">
      <dgm:prSet presAssocID="{2BA867BC-8E26-471A-89A3-DEE3E140B72D}" presName="hierRoot2" presStyleCnt="0"/>
      <dgm:spPr/>
    </dgm:pt>
    <dgm:pt modelId="{BE125E9D-56FA-4AF1-8783-C8A6759599D9}" type="pres">
      <dgm:prSet presAssocID="{2BA867BC-8E26-471A-89A3-DEE3E140B72D}" presName="composite2" presStyleCnt="0"/>
      <dgm:spPr/>
    </dgm:pt>
    <dgm:pt modelId="{DF0BBFA6-6401-4753-8A07-D62AD756F84C}" type="pres">
      <dgm:prSet presAssocID="{2BA867BC-8E26-471A-89A3-DEE3E140B72D}" presName="background2" presStyleLbl="node2" presStyleIdx="2" presStyleCnt="4"/>
      <dgm:spPr/>
    </dgm:pt>
    <dgm:pt modelId="{5EA36CD5-12D6-4A8F-9A97-DC5A0FC98F83}" type="pres">
      <dgm:prSet presAssocID="{2BA867BC-8E26-471A-89A3-DEE3E140B72D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7AAA7B2-2BB2-4BC7-BFCB-D7ED4492F198}" type="pres">
      <dgm:prSet presAssocID="{2BA867BC-8E26-471A-89A3-DEE3E140B72D}" presName="hierChild3" presStyleCnt="0"/>
      <dgm:spPr/>
    </dgm:pt>
    <dgm:pt modelId="{DC317E41-96BC-4301-AE8D-5E84075888E1}" type="pres">
      <dgm:prSet presAssocID="{A848C888-D65B-42CB-9254-8FAC50513A2E}" presName="Name10" presStyleLbl="parChTrans1D2" presStyleIdx="3" presStyleCnt="4"/>
      <dgm:spPr/>
      <dgm:t>
        <a:bodyPr/>
        <a:lstStyle/>
        <a:p>
          <a:endParaRPr lang="zh-TW" altLang="en-US"/>
        </a:p>
      </dgm:t>
    </dgm:pt>
    <dgm:pt modelId="{09CB67D8-4B5D-4BCE-8986-B8078A831952}" type="pres">
      <dgm:prSet presAssocID="{6DAC548C-C43F-482B-8F1D-CE8BC165E3F5}" presName="hierRoot2" presStyleCnt="0"/>
      <dgm:spPr/>
    </dgm:pt>
    <dgm:pt modelId="{C2B2BA00-E904-4575-B84C-010CE3A011CF}" type="pres">
      <dgm:prSet presAssocID="{6DAC548C-C43F-482B-8F1D-CE8BC165E3F5}" presName="composite2" presStyleCnt="0"/>
      <dgm:spPr/>
    </dgm:pt>
    <dgm:pt modelId="{FC71B027-B327-4AB7-B60F-88A93A07C85D}" type="pres">
      <dgm:prSet presAssocID="{6DAC548C-C43F-482B-8F1D-CE8BC165E3F5}" presName="background2" presStyleLbl="node2" presStyleIdx="3" presStyleCnt="4"/>
      <dgm:spPr/>
    </dgm:pt>
    <dgm:pt modelId="{B9B16FF6-8B26-4044-B0FC-9D5843A17577}" type="pres">
      <dgm:prSet presAssocID="{6DAC548C-C43F-482B-8F1D-CE8BC165E3F5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F5E5A2C-663F-4890-B475-DEE86A17A0E3}" type="pres">
      <dgm:prSet presAssocID="{6DAC548C-C43F-482B-8F1D-CE8BC165E3F5}" presName="hierChild3" presStyleCnt="0"/>
      <dgm:spPr/>
    </dgm:pt>
  </dgm:ptLst>
  <dgm:cxnLst>
    <dgm:cxn modelId="{D1228EBC-A010-41A6-8E92-C6A572697D4D}" srcId="{1506327C-2198-4269-91C8-4A4C7330F18B}" destId="{0C0954BD-3988-4634-A506-51017857D8E8}" srcOrd="0" destOrd="0" parTransId="{9EA0D8BB-69AE-4CE9-804F-1A625DADF433}" sibTransId="{C124B292-B32D-42DA-8237-33178DA3CA7B}"/>
    <dgm:cxn modelId="{36D69B93-5F4B-44D6-A911-0F663A40431E}" type="presOf" srcId="{A17C2D69-2C0C-4BAD-9AA5-2792CB5FC794}" destId="{7893EB9F-2D8A-46A3-8CDA-FDD34ACA08FA}" srcOrd="0" destOrd="0" presId="urn:microsoft.com/office/officeart/2005/8/layout/hierarchy1"/>
    <dgm:cxn modelId="{AB20CBE6-1432-4524-B31F-8C2D91831DED}" type="presOf" srcId="{A848C888-D65B-42CB-9254-8FAC50513A2E}" destId="{DC317E41-96BC-4301-AE8D-5E84075888E1}" srcOrd="0" destOrd="0" presId="urn:microsoft.com/office/officeart/2005/8/layout/hierarchy1"/>
    <dgm:cxn modelId="{FE94E08E-49F2-4A74-963B-120E1787B7EF}" type="presOf" srcId="{A74CEA0E-45CC-470D-8FFB-77793F1008B3}" destId="{5B1BEB8B-1522-4483-8B32-5A8896E07202}" srcOrd="0" destOrd="0" presId="urn:microsoft.com/office/officeart/2005/8/layout/hierarchy1"/>
    <dgm:cxn modelId="{038A9B0E-85F9-4D12-973E-8F3CC684793C}" srcId="{1506327C-2198-4269-91C8-4A4C7330F18B}" destId="{A74CEA0E-45CC-470D-8FFB-77793F1008B3}" srcOrd="1" destOrd="0" parTransId="{53E5EF29-B99C-477C-BC4B-45476970D48F}" sibTransId="{F5A1E02B-AD5E-4FF6-B7EB-AB8EC3FC2656}"/>
    <dgm:cxn modelId="{10C30D27-3E54-491F-B50F-4804C9154EA3}" type="presOf" srcId="{6DAC548C-C43F-482B-8F1D-CE8BC165E3F5}" destId="{B9B16FF6-8B26-4044-B0FC-9D5843A17577}" srcOrd="0" destOrd="0" presId="urn:microsoft.com/office/officeart/2005/8/layout/hierarchy1"/>
    <dgm:cxn modelId="{F3F0A27C-4212-4426-B329-8C90D842C1BB}" type="presOf" srcId="{2BA867BC-8E26-471A-89A3-DEE3E140B72D}" destId="{5EA36CD5-12D6-4A8F-9A97-DC5A0FC98F83}" srcOrd="0" destOrd="0" presId="urn:microsoft.com/office/officeart/2005/8/layout/hierarchy1"/>
    <dgm:cxn modelId="{D932430E-E19B-407A-B578-6F94B2E62EAC}" type="presOf" srcId="{D68C3D33-E4E7-4135-82E6-6322E59F4F9A}" destId="{91C5EC64-B3EF-4D70-A231-C18A9195D000}" srcOrd="0" destOrd="0" presId="urn:microsoft.com/office/officeart/2005/8/layout/hierarchy1"/>
    <dgm:cxn modelId="{BF06DEFA-CF90-49B9-B099-2E1B2C27053B}" type="presOf" srcId="{1506327C-2198-4269-91C8-4A4C7330F18B}" destId="{0C382DDD-90DE-4FE7-B9EA-BF7FA5F77B5C}" srcOrd="0" destOrd="0" presId="urn:microsoft.com/office/officeart/2005/8/layout/hierarchy1"/>
    <dgm:cxn modelId="{F1FD8557-EB76-482C-9F69-B0ABE418B756}" srcId="{1506327C-2198-4269-91C8-4A4C7330F18B}" destId="{2BA867BC-8E26-471A-89A3-DEE3E140B72D}" srcOrd="2" destOrd="0" parTransId="{A17C2D69-2C0C-4BAD-9AA5-2792CB5FC794}" sibTransId="{597B3166-B730-4F08-94C5-EF7B6F13F68E}"/>
    <dgm:cxn modelId="{CA1D81EC-CA7D-48F2-95B1-85E6F6A6D98D}" srcId="{D68C3D33-E4E7-4135-82E6-6322E59F4F9A}" destId="{1506327C-2198-4269-91C8-4A4C7330F18B}" srcOrd="0" destOrd="0" parTransId="{E16D591B-9BAB-4E4D-9924-837723310DCC}" sibTransId="{B07797B6-529A-4C98-A062-CE82FA656933}"/>
    <dgm:cxn modelId="{A6D6648F-0FA2-4667-8645-014BF8F2402A}" type="presOf" srcId="{0C0954BD-3988-4634-A506-51017857D8E8}" destId="{E76650F7-D9F9-4B51-BC54-B79AEB7B29DA}" srcOrd="0" destOrd="0" presId="urn:microsoft.com/office/officeart/2005/8/layout/hierarchy1"/>
    <dgm:cxn modelId="{6845A56E-979C-4EE2-98A1-A5D4BC086728}" srcId="{1506327C-2198-4269-91C8-4A4C7330F18B}" destId="{6DAC548C-C43F-482B-8F1D-CE8BC165E3F5}" srcOrd="3" destOrd="0" parTransId="{A848C888-D65B-42CB-9254-8FAC50513A2E}" sibTransId="{9521EAD9-5E7A-45AB-9A94-134FE46B4B07}"/>
    <dgm:cxn modelId="{D5299E30-85FD-474D-B2AC-3F6EDA01BCEF}" type="presOf" srcId="{9EA0D8BB-69AE-4CE9-804F-1A625DADF433}" destId="{F70E4035-CE09-4229-AC4A-141297B1094C}" srcOrd="0" destOrd="0" presId="urn:microsoft.com/office/officeart/2005/8/layout/hierarchy1"/>
    <dgm:cxn modelId="{D4527158-B1F4-4104-A124-4E03804120BA}" type="presOf" srcId="{53E5EF29-B99C-477C-BC4B-45476970D48F}" destId="{3E97CE56-63F5-4EA9-A4CF-70ADB8E81DD8}" srcOrd="0" destOrd="0" presId="urn:microsoft.com/office/officeart/2005/8/layout/hierarchy1"/>
    <dgm:cxn modelId="{DFC08066-F4F5-41E2-B3B4-4E8331A26603}" type="presParOf" srcId="{91C5EC64-B3EF-4D70-A231-C18A9195D000}" destId="{57227EC9-A9ED-47C3-9AFB-8AB5C7C9A36C}" srcOrd="0" destOrd="0" presId="urn:microsoft.com/office/officeart/2005/8/layout/hierarchy1"/>
    <dgm:cxn modelId="{DE389290-6A4E-47E1-88FF-BE53EFAB1E6A}" type="presParOf" srcId="{57227EC9-A9ED-47C3-9AFB-8AB5C7C9A36C}" destId="{2575A7DB-F554-4171-8A9B-B9639E260A8B}" srcOrd="0" destOrd="0" presId="urn:microsoft.com/office/officeart/2005/8/layout/hierarchy1"/>
    <dgm:cxn modelId="{D7986187-01BA-4848-A8D3-BD2E41AF248F}" type="presParOf" srcId="{2575A7DB-F554-4171-8A9B-B9639E260A8B}" destId="{F68E2972-0EAD-4FAF-90AE-53E7D505272C}" srcOrd="0" destOrd="0" presId="urn:microsoft.com/office/officeart/2005/8/layout/hierarchy1"/>
    <dgm:cxn modelId="{04468FBD-76A4-4DFD-9DB4-D53D96A81D3F}" type="presParOf" srcId="{2575A7DB-F554-4171-8A9B-B9639E260A8B}" destId="{0C382DDD-90DE-4FE7-B9EA-BF7FA5F77B5C}" srcOrd="1" destOrd="0" presId="urn:microsoft.com/office/officeart/2005/8/layout/hierarchy1"/>
    <dgm:cxn modelId="{A5FDDAF1-FE46-40C1-AA19-EC8AE64F3A26}" type="presParOf" srcId="{57227EC9-A9ED-47C3-9AFB-8AB5C7C9A36C}" destId="{472986D9-0275-49A9-8F40-5A50566C2461}" srcOrd="1" destOrd="0" presId="urn:microsoft.com/office/officeart/2005/8/layout/hierarchy1"/>
    <dgm:cxn modelId="{39B77A42-D1B7-4A59-857C-6E94640F8B10}" type="presParOf" srcId="{472986D9-0275-49A9-8F40-5A50566C2461}" destId="{F70E4035-CE09-4229-AC4A-141297B1094C}" srcOrd="0" destOrd="0" presId="urn:microsoft.com/office/officeart/2005/8/layout/hierarchy1"/>
    <dgm:cxn modelId="{E3FDBDAC-6CA3-42D7-BD58-7D7C7ED1E497}" type="presParOf" srcId="{472986D9-0275-49A9-8F40-5A50566C2461}" destId="{F72F4688-24AD-41EA-8779-C381F6C6EA1E}" srcOrd="1" destOrd="0" presId="urn:microsoft.com/office/officeart/2005/8/layout/hierarchy1"/>
    <dgm:cxn modelId="{FFC56698-B59D-4048-B714-EF0F49140DF2}" type="presParOf" srcId="{F72F4688-24AD-41EA-8779-C381F6C6EA1E}" destId="{E350A8B8-5BAE-4FDB-A4F9-4B97DDF17DA1}" srcOrd="0" destOrd="0" presId="urn:microsoft.com/office/officeart/2005/8/layout/hierarchy1"/>
    <dgm:cxn modelId="{BC411D57-E010-44D4-A9B9-BDA41FB0BC56}" type="presParOf" srcId="{E350A8B8-5BAE-4FDB-A4F9-4B97DDF17DA1}" destId="{F04EFE77-2EE5-4405-90E9-916F8DD94C61}" srcOrd="0" destOrd="0" presId="urn:microsoft.com/office/officeart/2005/8/layout/hierarchy1"/>
    <dgm:cxn modelId="{A280C012-7DAE-418B-9B3A-207B6EC0F345}" type="presParOf" srcId="{E350A8B8-5BAE-4FDB-A4F9-4B97DDF17DA1}" destId="{E76650F7-D9F9-4B51-BC54-B79AEB7B29DA}" srcOrd="1" destOrd="0" presId="urn:microsoft.com/office/officeart/2005/8/layout/hierarchy1"/>
    <dgm:cxn modelId="{36E35253-96E8-4575-9DFC-CA6229302DBD}" type="presParOf" srcId="{F72F4688-24AD-41EA-8779-C381F6C6EA1E}" destId="{1D46633C-C74F-4824-B0CC-1333F17FC011}" srcOrd="1" destOrd="0" presId="urn:microsoft.com/office/officeart/2005/8/layout/hierarchy1"/>
    <dgm:cxn modelId="{FB545DBD-6397-4AEE-B42C-14F2350C0B40}" type="presParOf" srcId="{472986D9-0275-49A9-8F40-5A50566C2461}" destId="{3E97CE56-63F5-4EA9-A4CF-70ADB8E81DD8}" srcOrd="2" destOrd="0" presId="urn:microsoft.com/office/officeart/2005/8/layout/hierarchy1"/>
    <dgm:cxn modelId="{57E39557-3A83-41E5-BE56-30367E9CBC0B}" type="presParOf" srcId="{472986D9-0275-49A9-8F40-5A50566C2461}" destId="{9EAEB9C1-A69A-417C-AA1F-BADD977B5A44}" srcOrd="3" destOrd="0" presId="urn:microsoft.com/office/officeart/2005/8/layout/hierarchy1"/>
    <dgm:cxn modelId="{D35A8BD5-23EB-40EB-A25D-8B0A19EEF628}" type="presParOf" srcId="{9EAEB9C1-A69A-417C-AA1F-BADD977B5A44}" destId="{102644AA-013D-4642-BCF9-D1E12287C3A0}" srcOrd="0" destOrd="0" presId="urn:microsoft.com/office/officeart/2005/8/layout/hierarchy1"/>
    <dgm:cxn modelId="{0A311661-CE9F-4077-ACB1-662E3C447C8B}" type="presParOf" srcId="{102644AA-013D-4642-BCF9-D1E12287C3A0}" destId="{FFE99DA8-1623-45C6-AA74-3BC0C6024B64}" srcOrd="0" destOrd="0" presId="urn:microsoft.com/office/officeart/2005/8/layout/hierarchy1"/>
    <dgm:cxn modelId="{BD7C4DD8-D8E7-43E8-BDF9-168B21D44230}" type="presParOf" srcId="{102644AA-013D-4642-BCF9-D1E12287C3A0}" destId="{5B1BEB8B-1522-4483-8B32-5A8896E07202}" srcOrd="1" destOrd="0" presId="urn:microsoft.com/office/officeart/2005/8/layout/hierarchy1"/>
    <dgm:cxn modelId="{FA57C1F2-190F-46CB-8F2B-5FF7D68F6FF0}" type="presParOf" srcId="{9EAEB9C1-A69A-417C-AA1F-BADD977B5A44}" destId="{A2FF1A68-68A9-40B8-941A-7D7ACF873FC7}" srcOrd="1" destOrd="0" presId="urn:microsoft.com/office/officeart/2005/8/layout/hierarchy1"/>
    <dgm:cxn modelId="{9E35A71C-6ED6-4672-80A4-F4635C9B9E18}" type="presParOf" srcId="{472986D9-0275-49A9-8F40-5A50566C2461}" destId="{7893EB9F-2D8A-46A3-8CDA-FDD34ACA08FA}" srcOrd="4" destOrd="0" presId="urn:microsoft.com/office/officeart/2005/8/layout/hierarchy1"/>
    <dgm:cxn modelId="{A98BEF8B-C18A-4B5E-933B-949A20993321}" type="presParOf" srcId="{472986D9-0275-49A9-8F40-5A50566C2461}" destId="{AB140B5E-7F80-48D8-8942-67DFA708DC4F}" srcOrd="5" destOrd="0" presId="urn:microsoft.com/office/officeart/2005/8/layout/hierarchy1"/>
    <dgm:cxn modelId="{0A5ECB05-4849-4024-8069-B1402C13F453}" type="presParOf" srcId="{AB140B5E-7F80-48D8-8942-67DFA708DC4F}" destId="{BE125E9D-56FA-4AF1-8783-C8A6759599D9}" srcOrd="0" destOrd="0" presId="urn:microsoft.com/office/officeart/2005/8/layout/hierarchy1"/>
    <dgm:cxn modelId="{BAD55561-6D9A-49BD-B1F1-3214C70F49BD}" type="presParOf" srcId="{BE125E9D-56FA-4AF1-8783-C8A6759599D9}" destId="{DF0BBFA6-6401-4753-8A07-D62AD756F84C}" srcOrd="0" destOrd="0" presId="urn:microsoft.com/office/officeart/2005/8/layout/hierarchy1"/>
    <dgm:cxn modelId="{39522201-B39A-4CF5-96C4-48650706C5F2}" type="presParOf" srcId="{BE125E9D-56FA-4AF1-8783-C8A6759599D9}" destId="{5EA36CD5-12D6-4A8F-9A97-DC5A0FC98F83}" srcOrd="1" destOrd="0" presId="urn:microsoft.com/office/officeart/2005/8/layout/hierarchy1"/>
    <dgm:cxn modelId="{5913C619-46DC-4E3E-BE03-39015C22066D}" type="presParOf" srcId="{AB140B5E-7F80-48D8-8942-67DFA708DC4F}" destId="{77AAA7B2-2BB2-4BC7-BFCB-D7ED4492F198}" srcOrd="1" destOrd="0" presId="urn:microsoft.com/office/officeart/2005/8/layout/hierarchy1"/>
    <dgm:cxn modelId="{5289C665-765B-47FF-82CC-245CF6FC61F2}" type="presParOf" srcId="{472986D9-0275-49A9-8F40-5A50566C2461}" destId="{DC317E41-96BC-4301-AE8D-5E84075888E1}" srcOrd="6" destOrd="0" presId="urn:microsoft.com/office/officeart/2005/8/layout/hierarchy1"/>
    <dgm:cxn modelId="{C88469B9-D007-4127-8640-FB3E55C93417}" type="presParOf" srcId="{472986D9-0275-49A9-8F40-5A50566C2461}" destId="{09CB67D8-4B5D-4BCE-8986-B8078A831952}" srcOrd="7" destOrd="0" presId="urn:microsoft.com/office/officeart/2005/8/layout/hierarchy1"/>
    <dgm:cxn modelId="{ED3B91DF-37C9-4715-9A46-0683B6540507}" type="presParOf" srcId="{09CB67D8-4B5D-4BCE-8986-B8078A831952}" destId="{C2B2BA00-E904-4575-B84C-010CE3A011CF}" srcOrd="0" destOrd="0" presId="urn:microsoft.com/office/officeart/2005/8/layout/hierarchy1"/>
    <dgm:cxn modelId="{88F74449-C352-40A0-803C-63B0F8CF622C}" type="presParOf" srcId="{C2B2BA00-E904-4575-B84C-010CE3A011CF}" destId="{FC71B027-B327-4AB7-B60F-88A93A07C85D}" srcOrd="0" destOrd="0" presId="urn:microsoft.com/office/officeart/2005/8/layout/hierarchy1"/>
    <dgm:cxn modelId="{939895FB-E166-47E6-9357-C92B81AE2618}" type="presParOf" srcId="{C2B2BA00-E904-4575-B84C-010CE3A011CF}" destId="{B9B16FF6-8B26-4044-B0FC-9D5843A17577}" srcOrd="1" destOrd="0" presId="urn:microsoft.com/office/officeart/2005/8/layout/hierarchy1"/>
    <dgm:cxn modelId="{F1D14397-F0B5-4052-9A77-183CA7D11552}" type="presParOf" srcId="{09CB67D8-4B5D-4BCE-8986-B8078A831952}" destId="{5F5E5A2C-663F-4890-B475-DEE86A17A0E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4681C7-B87F-4EA8-BC16-2B8A30E4AFE6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FCF79442-081B-46BF-889A-AF7842CC4A11}">
      <dgm:prSet phldrT="[文字]"/>
      <dgm:spPr>
        <a:solidFill>
          <a:srgbClr val="D7E3D3"/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制空力</a:t>
          </a:r>
        </a:p>
      </dgm:t>
    </dgm:pt>
    <dgm:pt modelId="{43843E3E-0D0E-40A3-AE1D-B6596D69AD4B}" type="parTrans" cxnId="{5D789128-FA0A-48F6-8F2A-A92FF6F730FB}">
      <dgm:prSet/>
      <dgm:spPr/>
      <dgm:t>
        <a:bodyPr/>
        <a:lstStyle/>
        <a:p>
          <a:endParaRPr lang="zh-TW" altLang="en-US"/>
        </a:p>
      </dgm:t>
    </dgm:pt>
    <dgm:pt modelId="{172A6969-AE43-4151-9506-E504D4F31B77}" type="sibTrans" cxnId="{5D789128-FA0A-48F6-8F2A-A92FF6F730FB}">
      <dgm:prSet/>
      <dgm:spPr/>
      <dgm:t>
        <a:bodyPr/>
        <a:lstStyle/>
        <a:p>
          <a:endParaRPr lang="zh-TW" altLang="en-US"/>
        </a:p>
      </dgm:t>
    </dgm:pt>
    <dgm:pt modelId="{5BCBE5E3-C5A7-4089-9DED-EC995CADD255}">
      <dgm:prSet phldrT="[文字]"/>
      <dgm:spPr>
        <a:solidFill>
          <a:schemeClr val="accent6">
            <a:lumMod val="40000"/>
            <a:lumOff val="60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      能源</a:t>
          </a:r>
        </a:p>
      </dgm:t>
    </dgm:pt>
    <dgm:pt modelId="{3F598666-9707-4EC3-920D-CF79A71D97B0}" type="parTrans" cxnId="{D79B55D7-1418-4347-A46B-02DD46606C7E}">
      <dgm:prSet/>
      <dgm:spPr/>
      <dgm:t>
        <a:bodyPr/>
        <a:lstStyle/>
        <a:p>
          <a:endParaRPr lang="zh-TW" altLang="en-US"/>
        </a:p>
      </dgm:t>
    </dgm:pt>
    <dgm:pt modelId="{B956D2C0-3B34-499E-AB78-6C790B0022F4}" type="sibTrans" cxnId="{D79B55D7-1418-4347-A46B-02DD46606C7E}">
      <dgm:prSet/>
      <dgm:spPr/>
      <dgm:t>
        <a:bodyPr/>
        <a:lstStyle/>
        <a:p>
          <a:endParaRPr lang="zh-TW" altLang="en-US"/>
        </a:p>
      </dgm:t>
    </dgm:pt>
    <dgm:pt modelId="{54263805-EC27-46DB-93EF-4CB404C85104}">
      <dgm:prSet phldrT="[文字]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客製化</a:t>
          </a:r>
        </a:p>
        <a:p>
          <a:endParaRPr lang="zh-TW" altLang="en-US" dirty="0"/>
        </a:p>
      </dgm:t>
    </dgm:pt>
    <dgm:pt modelId="{A7DAD897-6E18-4957-8165-3521F93A0B10}" type="parTrans" cxnId="{E37ECB19-B609-49F0-8B69-5FB331E6D9EE}">
      <dgm:prSet/>
      <dgm:spPr/>
      <dgm:t>
        <a:bodyPr/>
        <a:lstStyle/>
        <a:p>
          <a:endParaRPr lang="zh-TW" altLang="en-US"/>
        </a:p>
      </dgm:t>
    </dgm:pt>
    <dgm:pt modelId="{4B6B6D46-80C1-4AFD-B370-10ADC4F7D1CD}" type="sibTrans" cxnId="{E37ECB19-B609-49F0-8B69-5FB331E6D9EE}">
      <dgm:prSet/>
      <dgm:spPr/>
      <dgm:t>
        <a:bodyPr/>
        <a:lstStyle/>
        <a:p>
          <a:endParaRPr lang="zh-TW" altLang="en-US"/>
        </a:p>
      </dgm:t>
    </dgm:pt>
    <dgm:pt modelId="{F0778F3C-CDFA-4DA6-8F8D-4F951925B652}">
      <dgm:prSet phldrT="[文字]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再利用</a:t>
          </a:r>
        </a:p>
      </dgm:t>
    </dgm:pt>
    <dgm:pt modelId="{1961E2A0-0478-411B-9FC0-EF1EAAE2DA10}" type="parTrans" cxnId="{0FA6178A-97F7-40EA-8630-F377F95B7C82}">
      <dgm:prSet/>
      <dgm:spPr/>
      <dgm:t>
        <a:bodyPr/>
        <a:lstStyle/>
        <a:p>
          <a:endParaRPr lang="zh-TW" altLang="en-US"/>
        </a:p>
      </dgm:t>
    </dgm:pt>
    <dgm:pt modelId="{30539709-5BEE-4911-9309-F0ABC29C968A}" type="sibTrans" cxnId="{0FA6178A-97F7-40EA-8630-F377F95B7C82}">
      <dgm:prSet/>
      <dgm:spPr/>
      <dgm:t>
        <a:bodyPr/>
        <a:lstStyle/>
        <a:p>
          <a:endParaRPr lang="zh-TW" altLang="en-US"/>
        </a:p>
      </dgm:t>
    </dgm:pt>
    <dgm:pt modelId="{4B27E9B5-F0C3-4507-8D91-D5C423C35420}">
      <dgm:prSet phldrT="[文字]"/>
      <dgm:spPr>
        <a:solidFill>
          <a:schemeClr val="accent1">
            <a:lumMod val="40000"/>
            <a:lumOff val="6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太陽能</a:t>
          </a:r>
        </a:p>
      </dgm:t>
    </dgm:pt>
    <dgm:pt modelId="{9CB15823-CFC9-48BE-8FBA-6A6821EF0265}" type="parTrans" cxnId="{87F02411-64F1-4600-A67E-F5CBFA87E07F}">
      <dgm:prSet/>
      <dgm:spPr/>
      <dgm:t>
        <a:bodyPr/>
        <a:lstStyle/>
        <a:p>
          <a:endParaRPr lang="zh-TW" altLang="en-US"/>
        </a:p>
      </dgm:t>
    </dgm:pt>
    <dgm:pt modelId="{DADFAE14-9659-4BF8-B438-C77C0372A80F}" type="sibTrans" cxnId="{87F02411-64F1-4600-A67E-F5CBFA87E07F}">
      <dgm:prSet/>
      <dgm:spPr/>
      <dgm:t>
        <a:bodyPr/>
        <a:lstStyle/>
        <a:p>
          <a:endParaRPr lang="zh-TW" altLang="en-US"/>
        </a:p>
      </dgm:t>
    </dgm:pt>
    <dgm:pt modelId="{CDA3F12D-AB38-48F2-8D55-81187C3A2C45}" type="pres">
      <dgm:prSet presAssocID="{934681C7-B87F-4EA8-BC16-2B8A30E4AFE6}" presName="compositeShape" presStyleCnt="0">
        <dgm:presLayoutVars>
          <dgm:chMax val="7"/>
          <dgm:dir/>
          <dgm:resizeHandles val="exact"/>
        </dgm:presLayoutVars>
      </dgm:prSet>
      <dgm:spPr/>
    </dgm:pt>
    <dgm:pt modelId="{5F0D3ECD-F9FA-45B1-92EF-45C0A6AB036C}" type="pres">
      <dgm:prSet presAssocID="{934681C7-B87F-4EA8-BC16-2B8A30E4AFE6}" presName="wedge1" presStyleLbl="node1" presStyleIdx="0" presStyleCnt="5" custAng="0" custLinFactNeighborX="-2578" custLinFactNeighborY="1332"/>
      <dgm:spPr/>
      <dgm:t>
        <a:bodyPr/>
        <a:lstStyle/>
        <a:p>
          <a:endParaRPr lang="zh-TW" altLang="en-US"/>
        </a:p>
      </dgm:t>
    </dgm:pt>
    <dgm:pt modelId="{3E957318-388B-4D08-B3E5-B41453F5D55D}" type="pres">
      <dgm:prSet presAssocID="{934681C7-B87F-4EA8-BC16-2B8A30E4AFE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F7D062-333E-4B0D-B5D4-737D29FCF257}" type="pres">
      <dgm:prSet presAssocID="{934681C7-B87F-4EA8-BC16-2B8A30E4AFE6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BA7BD507-EB21-4CFA-BCB0-D87A28F85FC5}" type="pres">
      <dgm:prSet presAssocID="{934681C7-B87F-4EA8-BC16-2B8A30E4AFE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0AFEB-1BD2-4BF4-B1B9-0CC8F063C21A}" type="pres">
      <dgm:prSet presAssocID="{934681C7-B87F-4EA8-BC16-2B8A30E4AFE6}" presName="wedge3" presStyleLbl="node1" presStyleIdx="2" presStyleCnt="5" custLinFactNeighborX="-1834" custLinFactNeighborY="262"/>
      <dgm:spPr/>
      <dgm:t>
        <a:bodyPr/>
        <a:lstStyle/>
        <a:p>
          <a:endParaRPr lang="zh-TW" altLang="en-US"/>
        </a:p>
      </dgm:t>
    </dgm:pt>
    <dgm:pt modelId="{737896A8-7E77-48F0-ADF2-BDA63751D0FD}" type="pres">
      <dgm:prSet presAssocID="{934681C7-B87F-4EA8-BC16-2B8A30E4AFE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22037E-64D0-4FA2-BC8E-AE29ABFC4AD5}" type="pres">
      <dgm:prSet presAssocID="{934681C7-B87F-4EA8-BC16-2B8A30E4AFE6}" presName="wedge4" presStyleLbl="node1" presStyleIdx="3" presStyleCnt="5" custLinFactNeighborX="-10408" custLinFactNeighborY="2220"/>
      <dgm:spPr/>
      <dgm:t>
        <a:bodyPr/>
        <a:lstStyle/>
        <a:p>
          <a:endParaRPr lang="zh-TW" altLang="en-US"/>
        </a:p>
      </dgm:t>
    </dgm:pt>
    <dgm:pt modelId="{0EC7EFC0-8F28-46BE-B0CC-B1BE1D83DD94}" type="pres">
      <dgm:prSet presAssocID="{934681C7-B87F-4EA8-BC16-2B8A30E4AFE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09E962-9DC9-488B-B047-60D1C0A3660C}" type="pres">
      <dgm:prSet presAssocID="{934681C7-B87F-4EA8-BC16-2B8A30E4AFE6}" presName="wedge5" presStyleLbl="node1" presStyleIdx="4" presStyleCnt="5" custLinFactNeighborX="-8068" custLinFactNeighborY="-5588"/>
      <dgm:spPr/>
      <dgm:t>
        <a:bodyPr/>
        <a:lstStyle/>
        <a:p>
          <a:endParaRPr lang="zh-TW" altLang="en-US"/>
        </a:p>
      </dgm:t>
    </dgm:pt>
    <dgm:pt modelId="{3AAFAFC6-C5AF-499E-88BA-3C155DE45D99}" type="pres">
      <dgm:prSet presAssocID="{934681C7-B87F-4EA8-BC16-2B8A30E4AFE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789128-FA0A-48F6-8F2A-A92FF6F730FB}" srcId="{934681C7-B87F-4EA8-BC16-2B8A30E4AFE6}" destId="{FCF79442-081B-46BF-889A-AF7842CC4A11}" srcOrd="0" destOrd="0" parTransId="{43843E3E-0D0E-40A3-AE1D-B6596D69AD4B}" sibTransId="{172A6969-AE43-4151-9506-E504D4F31B77}"/>
    <dgm:cxn modelId="{5CAC0A21-10CB-400B-8AC2-4D621FE5713C}" type="presOf" srcId="{FCF79442-081B-46BF-889A-AF7842CC4A11}" destId="{3E957318-388B-4D08-B3E5-B41453F5D55D}" srcOrd="1" destOrd="0" presId="urn:microsoft.com/office/officeart/2005/8/layout/chart3"/>
    <dgm:cxn modelId="{0FAF3FC7-5EAD-4560-AEC7-CC434452C79F}" type="presOf" srcId="{934681C7-B87F-4EA8-BC16-2B8A30E4AFE6}" destId="{CDA3F12D-AB38-48F2-8D55-81187C3A2C45}" srcOrd="0" destOrd="0" presId="urn:microsoft.com/office/officeart/2005/8/layout/chart3"/>
    <dgm:cxn modelId="{BE0F5B16-77C2-4BEE-8922-0A53031FB81F}" type="presOf" srcId="{54263805-EC27-46DB-93EF-4CB404C85104}" destId="{3809E962-9DC9-488B-B047-60D1C0A3660C}" srcOrd="0" destOrd="0" presId="urn:microsoft.com/office/officeart/2005/8/layout/chart3"/>
    <dgm:cxn modelId="{C9B10010-C090-4E0E-BFBD-2C446B509636}" type="presOf" srcId="{4B27E9B5-F0C3-4507-8D91-D5C423C35420}" destId="{737896A8-7E77-48F0-ADF2-BDA63751D0FD}" srcOrd="1" destOrd="0" presId="urn:microsoft.com/office/officeart/2005/8/layout/chart3"/>
    <dgm:cxn modelId="{D79B55D7-1418-4347-A46B-02DD46606C7E}" srcId="{934681C7-B87F-4EA8-BC16-2B8A30E4AFE6}" destId="{5BCBE5E3-C5A7-4089-9DED-EC995CADD255}" srcOrd="1" destOrd="0" parTransId="{3F598666-9707-4EC3-920D-CF79A71D97B0}" sibTransId="{B956D2C0-3B34-499E-AB78-6C790B0022F4}"/>
    <dgm:cxn modelId="{CDE24EE1-6449-4A19-8C25-98DC986B1D00}" type="presOf" srcId="{F0778F3C-CDFA-4DA6-8F8D-4F951925B652}" destId="{A022037E-64D0-4FA2-BC8E-AE29ABFC4AD5}" srcOrd="0" destOrd="0" presId="urn:microsoft.com/office/officeart/2005/8/layout/chart3"/>
    <dgm:cxn modelId="{E37ECB19-B609-49F0-8B69-5FB331E6D9EE}" srcId="{934681C7-B87F-4EA8-BC16-2B8A30E4AFE6}" destId="{54263805-EC27-46DB-93EF-4CB404C85104}" srcOrd="4" destOrd="0" parTransId="{A7DAD897-6E18-4957-8165-3521F93A0B10}" sibTransId="{4B6B6D46-80C1-4AFD-B370-10ADC4F7D1CD}"/>
    <dgm:cxn modelId="{F8B25488-8298-41E9-87A7-2E7F0923B4A2}" type="presOf" srcId="{FCF79442-081B-46BF-889A-AF7842CC4A11}" destId="{5F0D3ECD-F9FA-45B1-92EF-45C0A6AB036C}" srcOrd="0" destOrd="0" presId="urn:microsoft.com/office/officeart/2005/8/layout/chart3"/>
    <dgm:cxn modelId="{5627F060-8B8F-4101-A889-7F9102AF7A67}" type="presOf" srcId="{4B27E9B5-F0C3-4507-8D91-D5C423C35420}" destId="{F1C0AFEB-1BD2-4BF4-B1B9-0CC8F063C21A}" srcOrd="0" destOrd="0" presId="urn:microsoft.com/office/officeart/2005/8/layout/chart3"/>
    <dgm:cxn modelId="{173B1ACB-02F9-471B-9890-AB53E2991519}" type="presOf" srcId="{5BCBE5E3-C5A7-4089-9DED-EC995CADD255}" destId="{B0F7D062-333E-4B0D-B5D4-737D29FCF257}" srcOrd="0" destOrd="0" presId="urn:microsoft.com/office/officeart/2005/8/layout/chart3"/>
    <dgm:cxn modelId="{0FA6178A-97F7-40EA-8630-F377F95B7C82}" srcId="{934681C7-B87F-4EA8-BC16-2B8A30E4AFE6}" destId="{F0778F3C-CDFA-4DA6-8F8D-4F951925B652}" srcOrd="3" destOrd="0" parTransId="{1961E2A0-0478-411B-9FC0-EF1EAAE2DA10}" sibTransId="{30539709-5BEE-4911-9309-F0ABC29C968A}"/>
    <dgm:cxn modelId="{0A7EC153-252B-40C6-852E-31BC9F65C285}" type="presOf" srcId="{54263805-EC27-46DB-93EF-4CB404C85104}" destId="{3AAFAFC6-C5AF-499E-88BA-3C155DE45D99}" srcOrd="1" destOrd="0" presId="urn:microsoft.com/office/officeart/2005/8/layout/chart3"/>
    <dgm:cxn modelId="{8096BABA-0A78-4618-B9A2-A88595B69CD5}" type="presOf" srcId="{5BCBE5E3-C5A7-4089-9DED-EC995CADD255}" destId="{BA7BD507-EB21-4CFA-BCB0-D87A28F85FC5}" srcOrd="1" destOrd="0" presId="urn:microsoft.com/office/officeart/2005/8/layout/chart3"/>
    <dgm:cxn modelId="{006F398A-2D9C-4B8D-880A-993C61AE9F62}" type="presOf" srcId="{F0778F3C-CDFA-4DA6-8F8D-4F951925B652}" destId="{0EC7EFC0-8F28-46BE-B0CC-B1BE1D83DD94}" srcOrd="1" destOrd="0" presId="urn:microsoft.com/office/officeart/2005/8/layout/chart3"/>
    <dgm:cxn modelId="{87F02411-64F1-4600-A67E-F5CBFA87E07F}" srcId="{934681C7-B87F-4EA8-BC16-2B8A30E4AFE6}" destId="{4B27E9B5-F0C3-4507-8D91-D5C423C35420}" srcOrd="2" destOrd="0" parTransId="{9CB15823-CFC9-48BE-8FBA-6A6821EF0265}" sibTransId="{DADFAE14-9659-4BF8-B438-C77C0372A80F}"/>
    <dgm:cxn modelId="{D19EA5A0-FDF2-4961-8016-D2DAC9F34B15}" type="presParOf" srcId="{CDA3F12D-AB38-48F2-8D55-81187C3A2C45}" destId="{5F0D3ECD-F9FA-45B1-92EF-45C0A6AB036C}" srcOrd="0" destOrd="0" presId="urn:microsoft.com/office/officeart/2005/8/layout/chart3"/>
    <dgm:cxn modelId="{AEAA5EE4-2E0D-42B5-84D3-7CFD4834FEC7}" type="presParOf" srcId="{CDA3F12D-AB38-48F2-8D55-81187C3A2C45}" destId="{3E957318-388B-4D08-B3E5-B41453F5D55D}" srcOrd="1" destOrd="0" presId="urn:microsoft.com/office/officeart/2005/8/layout/chart3"/>
    <dgm:cxn modelId="{A9BF6E67-6E4B-406C-ACE1-67FE381B76C5}" type="presParOf" srcId="{CDA3F12D-AB38-48F2-8D55-81187C3A2C45}" destId="{B0F7D062-333E-4B0D-B5D4-737D29FCF257}" srcOrd="2" destOrd="0" presId="urn:microsoft.com/office/officeart/2005/8/layout/chart3"/>
    <dgm:cxn modelId="{BCD5057D-FB8C-4B48-B0D9-E50368D17826}" type="presParOf" srcId="{CDA3F12D-AB38-48F2-8D55-81187C3A2C45}" destId="{BA7BD507-EB21-4CFA-BCB0-D87A28F85FC5}" srcOrd="3" destOrd="0" presId="urn:microsoft.com/office/officeart/2005/8/layout/chart3"/>
    <dgm:cxn modelId="{B97DEB6C-7200-470E-AB81-38824A0FEA8E}" type="presParOf" srcId="{CDA3F12D-AB38-48F2-8D55-81187C3A2C45}" destId="{F1C0AFEB-1BD2-4BF4-B1B9-0CC8F063C21A}" srcOrd="4" destOrd="0" presId="urn:microsoft.com/office/officeart/2005/8/layout/chart3"/>
    <dgm:cxn modelId="{FA98D4E3-C2DE-4074-B64D-51C47A13A742}" type="presParOf" srcId="{CDA3F12D-AB38-48F2-8D55-81187C3A2C45}" destId="{737896A8-7E77-48F0-ADF2-BDA63751D0FD}" srcOrd="5" destOrd="0" presId="urn:microsoft.com/office/officeart/2005/8/layout/chart3"/>
    <dgm:cxn modelId="{AE106B79-2B54-4DF0-A57F-FACFBB4E503E}" type="presParOf" srcId="{CDA3F12D-AB38-48F2-8D55-81187C3A2C45}" destId="{A022037E-64D0-4FA2-BC8E-AE29ABFC4AD5}" srcOrd="6" destOrd="0" presId="urn:microsoft.com/office/officeart/2005/8/layout/chart3"/>
    <dgm:cxn modelId="{F19561FC-8C11-454F-8982-81F68393F560}" type="presParOf" srcId="{CDA3F12D-AB38-48F2-8D55-81187C3A2C45}" destId="{0EC7EFC0-8F28-46BE-B0CC-B1BE1D83DD94}" srcOrd="7" destOrd="0" presId="urn:microsoft.com/office/officeart/2005/8/layout/chart3"/>
    <dgm:cxn modelId="{751C30D4-CBC2-4278-9024-54AE30C3A5DB}" type="presParOf" srcId="{CDA3F12D-AB38-48F2-8D55-81187C3A2C45}" destId="{3809E962-9DC9-488B-B047-60D1C0A3660C}" srcOrd="8" destOrd="0" presId="urn:microsoft.com/office/officeart/2005/8/layout/chart3"/>
    <dgm:cxn modelId="{2EE2BEC8-5AD1-44F7-995B-774055816C04}" type="presParOf" srcId="{CDA3F12D-AB38-48F2-8D55-81187C3A2C45}" destId="{3AAFAFC6-C5AF-499E-88BA-3C155DE45D99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D9469B-D355-4BE8-B356-93EC2AC6A9A2}" type="doc">
      <dgm:prSet loTypeId="urn:microsoft.com/office/officeart/2005/8/layout/chevron1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4C75C2F-20B8-4AA3-9489-F9619120D7F7}">
      <dgm:prSet phldrT="[文字]" custT="1"/>
      <dgm:spPr>
        <a:solidFill>
          <a:schemeClr val="tx2">
            <a:lumMod val="20000"/>
            <a:lumOff val="80000"/>
          </a:schemeClr>
        </a:solidFill>
      </dgm:spPr>
      <dgm:t>
        <a:bodyPr vert="eaVert"/>
        <a:lstStyle/>
        <a:p>
          <a:r>
            <a:rPr lang="zh-TW" altLang="en-US" sz="16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抽水站</a:t>
          </a:r>
          <a:endParaRPr lang="zh-TW" altLang="en-US" sz="1600" b="1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5F42BF-B1D7-4953-8DC5-EF2A023F2D3B}" type="parTrans" cxnId="{00984698-D271-49AF-AF36-D0280E94686A}">
      <dgm:prSet/>
      <dgm:spPr/>
      <dgm:t>
        <a:bodyPr/>
        <a:lstStyle/>
        <a:p>
          <a:endParaRPr lang="zh-TW" altLang="en-US"/>
        </a:p>
      </dgm:t>
    </dgm:pt>
    <dgm:pt modelId="{7A33AE2C-1F75-4ED5-9DEA-DE28C2D34FF6}" type="sibTrans" cxnId="{00984698-D271-49AF-AF36-D0280E94686A}">
      <dgm:prSet/>
      <dgm:spPr/>
      <dgm:t>
        <a:bodyPr/>
        <a:lstStyle/>
        <a:p>
          <a:endParaRPr lang="zh-TW" altLang="en-US"/>
        </a:p>
      </dgm:t>
    </dgm:pt>
    <dgm:pt modelId="{8F33A0C0-B5F6-48D9-B68E-E39D349647AA}">
      <dgm:prSet phldrT="[文字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調勻池</a:t>
          </a:r>
          <a:endParaRPr lang="zh-TW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84B6A5-39C2-49AA-AC96-F7E8BB3D06B6}" type="parTrans" cxnId="{9BAFE817-1139-4015-BFC2-900D30A3BE95}">
      <dgm:prSet/>
      <dgm:spPr/>
      <dgm:t>
        <a:bodyPr/>
        <a:lstStyle/>
        <a:p>
          <a:endParaRPr lang="zh-TW" altLang="en-US"/>
        </a:p>
      </dgm:t>
    </dgm:pt>
    <dgm:pt modelId="{6BDA7838-9517-441E-AC51-8862CF021BB7}" type="sibTrans" cxnId="{9BAFE817-1139-4015-BFC2-900D30A3BE95}">
      <dgm:prSet/>
      <dgm:spPr/>
      <dgm:t>
        <a:bodyPr/>
        <a:lstStyle/>
        <a:p>
          <a:endParaRPr lang="zh-TW" altLang="en-US"/>
        </a:p>
      </dgm:t>
    </dgm:pt>
    <dgm:pt modelId="{4B8DF107-A726-4F7A-A2D5-CF8ADE0B478D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 vert="eaVert"/>
        <a:lstStyle/>
        <a:p>
          <a:r>
            <a:rPr lang="zh-TW" altLang="en-US" sz="16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混凝池</a:t>
          </a:r>
          <a:endParaRPr lang="zh-TW" altLang="en-US" sz="1600" b="1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B9333-A8DB-43CA-AF01-B43CC27C65C8}" type="parTrans" cxnId="{79B4490B-3B19-4D1B-8BE0-E247502FB17B}">
      <dgm:prSet/>
      <dgm:spPr/>
      <dgm:t>
        <a:bodyPr/>
        <a:lstStyle/>
        <a:p>
          <a:endParaRPr lang="zh-TW" altLang="en-US"/>
        </a:p>
      </dgm:t>
    </dgm:pt>
    <dgm:pt modelId="{4EB3BD26-7FDC-40FA-BB29-863A70432539}" type="sibTrans" cxnId="{79B4490B-3B19-4D1B-8BE0-E247502FB17B}">
      <dgm:prSet/>
      <dgm:spPr/>
      <dgm:t>
        <a:bodyPr/>
        <a:lstStyle/>
        <a:p>
          <a:endParaRPr lang="zh-TW" altLang="en-US"/>
        </a:p>
      </dgm:t>
    </dgm:pt>
    <dgm:pt modelId="{AC332D96-7619-4336-8806-9F0462BB760C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 vert="eaVert"/>
        <a:lstStyle/>
        <a:p>
          <a:pPr algn="ctr"/>
          <a:r>
            <a:rPr lang="zh-TW" altLang="en-US" sz="16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初沉池</a:t>
          </a:r>
          <a:endParaRPr lang="zh-TW" altLang="en-US" sz="1600" b="1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00955D-89D0-4B19-B502-28643DD68A08}" type="parTrans" cxnId="{3624299F-37F8-4857-8BB5-E92EEEB01613}">
      <dgm:prSet/>
      <dgm:spPr/>
      <dgm:t>
        <a:bodyPr/>
        <a:lstStyle/>
        <a:p>
          <a:endParaRPr lang="zh-TW" altLang="en-US"/>
        </a:p>
      </dgm:t>
    </dgm:pt>
    <dgm:pt modelId="{86B3444F-1CBF-46B9-B9E9-0F9604CF099A}" type="sibTrans" cxnId="{3624299F-37F8-4857-8BB5-E92EEEB01613}">
      <dgm:prSet/>
      <dgm:spPr/>
      <dgm:t>
        <a:bodyPr/>
        <a:lstStyle/>
        <a:p>
          <a:endParaRPr lang="zh-TW" altLang="en-US"/>
        </a:p>
      </dgm:t>
    </dgm:pt>
    <dgm:pt modelId="{F1BD6490-B6E1-4F9A-8977-9405E4C8C21C}">
      <dgm:prSet phldrT="[文字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rPr>
            <a:t>RBC</a:t>
          </a:r>
          <a:endParaRPr lang="zh-TW" altLang="en-US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Impact" panose="020B0806030902050204" pitchFamily="34" charset="0"/>
            <a:cs typeface="Times New Roman" panose="02020603050405020304" pitchFamily="18" charset="0"/>
          </a:endParaRPr>
        </a:p>
      </dgm:t>
    </dgm:pt>
    <dgm:pt modelId="{A30E5144-87D3-421A-9703-54141C0CB53C}" type="parTrans" cxnId="{323A12EC-DC86-44CC-8687-0EAC2C71FDD4}">
      <dgm:prSet/>
      <dgm:spPr/>
      <dgm:t>
        <a:bodyPr/>
        <a:lstStyle/>
        <a:p>
          <a:endParaRPr lang="zh-TW" altLang="en-US"/>
        </a:p>
      </dgm:t>
    </dgm:pt>
    <dgm:pt modelId="{AD33C768-61E8-4356-8CDB-9F5DE83CD7F0}" type="sibTrans" cxnId="{323A12EC-DC86-44CC-8687-0EAC2C71FDD4}">
      <dgm:prSet/>
      <dgm:spPr/>
      <dgm:t>
        <a:bodyPr/>
        <a:lstStyle/>
        <a:p>
          <a:endParaRPr lang="zh-TW" altLang="en-US"/>
        </a:p>
      </dgm:t>
    </dgm:pt>
    <dgm:pt modelId="{317F3177-A60E-4D40-88E6-D692374EB5CC}" type="pres">
      <dgm:prSet presAssocID="{56D9469B-D355-4BE8-B356-93EC2AC6A9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ED4713-B57B-45B6-B6FE-9375B474E085}" type="pres">
      <dgm:prSet presAssocID="{A4C75C2F-20B8-4AA3-9489-F9619120D7F7}" presName="parTxOnly" presStyleLbl="node1" presStyleIdx="0" presStyleCnt="5" custScaleX="27076" custScaleY="107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D220E8-DABA-4C68-89B9-DDBB165B9107}" type="pres">
      <dgm:prSet presAssocID="{7A33AE2C-1F75-4ED5-9DEA-DE28C2D34FF6}" presName="parTxOnlySpace" presStyleCnt="0"/>
      <dgm:spPr/>
    </dgm:pt>
    <dgm:pt modelId="{84FF4C6D-02AB-4621-A406-A248C0D9FE06}" type="pres">
      <dgm:prSet presAssocID="{8F33A0C0-B5F6-48D9-B68E-E39D349647AA}" presName="parTxOnly" presStyleLbl="node1" presStyleIdx="1" presStyleCnt="5" custScaleX="103727" custScaleY="1037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DB44BB-A5BA-4F8A-B578-024073213132}" type="pres">
      <dgm:prSet presAssocID="{6BDA7838-9517-441E-AC51-8862CF021BB7}" presName="parTxOnlySpace" presStyleCnt="0"/>
      <dgm:spPr/>
    </dgm:pt>
    <dgm:pt modelId="{3C46EF4B-16C1-4A74-AB80-C3DB644236CD}" type="pres">
      <dgm:prSet presAssocID="{4B8DF107-A726-4F7A-A2D5-CF8ADE0B478D}" presName="parTxOnly" presStyleLbl="node1" presStyleIdx="2" presStyleCnt="5" custScaleX="27076" custScaleY="1037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413364-B13F-4B8A-9DC3-D36ED0A7E0D4}" type="pres">
      <dgm:prSet presAssocID="{4EB3BD26-7FDC-40FA-BB29-863A70432539}" presName="parTxOnlySpace" presStyleCnt="0"/>
      <dgm:spPr/>
    </dgm:pt>
    <dgm:pt modelId="{81A4843B-82A2-455E-83B6-C1CE14B32955}" type="pres">
      <dgm:prSet presAssocID="{AC332D96-7619-4336-8806-9F0462BB760C}" presName="parTxOnly" presStyleLbl="node1" presStyleIdx="3" presStyleCnt="5" custScaleX="26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578F04-7047-45B9-BBE4-85D2056947DF}" type="pres">
      <dgm:prSet presAssocID="{86B3444F-1CBF-46B9-B9E9-0F9604CF099A}" presName="parTxOnlySpace" presStyleCnt="0"/>
      <dgm:spPr/>
    </dgm:pt>
    <dgm:pt modelId="{A0A731DF-FCFB-4A50-B8D3-91B6D8E927BD}" type="pres">
      <dgm:prSet presAssocID="{F1BD6490-B6E1-4F9A-8977-9405E4C8C21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B4490B-3B19-4D1B-8BE0-E247502FB17B}" srcId="{56D9469B-D355-4BE8-B356-93EC2AC6A9A2}" destId="{4B8DF107-A726-4F7A-A2D5-CF8ADE0B478D}" srcOrd="2" destOrd="0" parTransId="{4F3B9333-A8DB-43CA-AF01-B43CC27C65C8}" sibTransId="{4EB3BD26-7FDC-40FA-BB29-863A70432539}"/>
    <dgm:cxn modelId="{3624299F-37F8-4857-8BB5-E92EEEB01613}" srcId="{56D9469B-D355-4BE8-B356-93EC2AC6A9A2}" destId="{AC332D96-7619-4336-8806-9F0462BB760C}" srcOrd="3" destOrd="0" parTransId="{B600955D-89D0-4B19-B502-28643DD68A08}" sibTransId="{86B3444F-1CBF-46B9-B9E9-0F9604CF099A}"/>
    <dgm:cxn modelId="{9BAFE817-1139-4015-BFC2-900D30A3BE95}" srcId="{56D9469B-D355-4BE8-B356-93EC2AC6A9A2}" destId="{8F33A0C0-B5F6-48D9-B68E-E39D349647AA}" srcOrd="1" destOrd="0" parTransId="{B984B6A5-39C2-49AA-AC96-F7E8BB3D06B6}" sibTransId="{6BDA7838-9517-441E-AC51-8862CF021BB7}"/>
    <dgm:cxn modelId="{F3C8D49E-34DF-46B4-B834-AC653B02FA12}" type="presOf" srcId="{4B8DF107-A726-4F7A-A2D5-CF8ADE0B478D}" destId="{3C46EF4B-16C1-4A74-AB80-C3DB644236CD}" srcOrd="0" destOrd="0" presId="urn:microsoft.com/office/officeart/2005/8/layout/chevron1"/>
    <dgm:cxn modelId="{A598F68B-48FD-4EB1-B655-70EC7369A234}" type="presOf" srcId="{AC332D96-7619-4336-8806-9F0462BB760C}" destId="{81A4843B-82A2-455E-83B6-C1CE14B32955}" srcOrd="0" destOrd="0" presId="urn:microsoft.com/office/officeart/2005/8/layout/chevron1"/>
    <dgm:cxn modelId="{3426A7DE-0C0A-410D-A241-F05A0C7B8389}" type="presOf" srcId="{F1BD6490-B6E1-4F9A-8977-9405E4C8C21C}" destId="{A0A731DF-FCFB-4A50-B8D3-91B6D8E927BD}" srcOrd="0" destOrd="0" presId="urn:microsoft.com/office/officeart/2005/8/layout/chevron1"/>
    <dgm:cxn modelId="{00984698-D271-49AF-AF36-D0280E94686A}" srcId="{56D9469B-D355-4BE8-B356-93EC2AC6A9A2}" destId="{A4C75C2F-20B8-4AA3-9489-F9619120D7F7}" srcOrd="0" destOrd="0" parTransId="{535F42BF-B1D7-4953-8DC5-EF2A023F2D3B}" sibTransId="{7A33AE2C-1F75-4ED5-9DEA-DE28C2D34FF6}"/>
    <dgm:cxn modelId="{9E028B5F-93EF-4396-89B3-F1B7F68E6371}" type="presOf" srcId="{A4C75C2F-20B8-4AA3-9489-F9619120D7F7}" destId="{45ED4713-B57B-45B6-B6FE-9375B474E085}" srcOrd="0" destOrd="0" presId="urn:microsoft.com/office/officeart/2005/8/layout/chevron1"/>
    <dgm:cxn modelId="{0E691B76-AEEC-45A8-8CD9-2F03311F83A6}" type="presOf" srcId="{56D9469B-D355-4BE8-B356-93EC2AC6A9A2}" destId="{317F3177-A60E-4D40-88E6-D692374EB5CC}" srcOrd="0" destOrd="0" presId="urn:microsoft.com/office/officeart/2005/8/layout/chevron1"/>
    <dgm:cxn modelId="{323A12EC-DC86-44CC-8687-0EAC2C71FDD4}" srcId="{56D9469B-D355-4BE8-B356-93EC2AC6A9A2}" destId="{F1BD6490-B6E1-4F9A-8977-9405E4C8C21C}" srcOrd="4" destOrd="0" parTransId="{A30E5144-87D3-421A-9703-54141C0CB53C}" sibTransId="{AD33C768-61E8-4356-8CDB-9F5DE83CD7F0}"/>
    <dgm:cxn modelId="{06C9170F-5422-4116-B9D1-B7540C5E1573}" type="presOf" srcId="{8F33A0C0-B5F6-48D9-B68E-E39D349647AA}" destId="{84FF4C6D-02AB-4621-A406-A248C0D9FE06}" srcOrd="0" destOrd="0" presId="urn:microsoft.com/office/officeart/2005/8/layout/chevron1"/>
    <dgm:cxn modelId="{264773EF-3FCD-4642-9A93-FAA7603CA7B6}" type="presParOf" srcId="{317F3177-A60E-4D40-88E6-D692374EB5CC}" destId="{45ED4713-B57B-45B6-B6FE-9375B474E085}" srcOrd="0" destOrd="0" presId="urn:microsoft.com/office/officeart/2005/8/layout/chevron1"/>
    <dgm:cxn modelId="{3E9D6B82-4F42-46C0-8F9D-A826C5DE6276}" type="presParOf" srcId="{317F3177-A60E-4D40-88E6-D692374EB5CC}" destId="{7CD220E8-DABA-4C68-89B9-DDBB165B9107}" srcOrd="1" destOrd="0" presId="urn:microsoft.com/office/officeart/2005/8/layout/chevron1"/>
    <dgm:cxn modelId="{51382B25-C226-43C0-8391-6683A0A7EECD}" type="presParOf" srcId="{317F3177-A60E-4D40-88E6-D692374EB5CC}" destId="{84FF4C6D-02AB-4621-A406-A248C0D9FE06}" srcOrd="2" destOrd="0" presId="urn:microsoft.com/office/officeart/2005/8/layout/chevron1"/>
    <dgm:cxn modelId="{5868D29D-A8D0-4A75-99E1-772133143E80}" type="presParOf" srcId="{317F3177-A60E-4D40-88E6-D692374EB5CC}" destId="{55DB44BB-A5BA-4F8A-B578-024073213132}" srcOrd="3" destOrd="0" presId="urn:microsoft.com/office/officeart/2005/8/layout/chevron1"/>
    <dgm:cxn modelId="{66BE5407-2EB8-4377-8D5B-0A7EF8D909AF}" type="presParOf" srcId="{317F3177-A60E-4D40-88E6-D692374EB5CC}" destId="{3C46EF4B-16C1-4A74-AB80-C3DB644236CD}" srcOrd="4" destOrd="0" presId="urn:microsoft.com/office/officeart/2005/8/layout/chevron1"/>
    <dgm:cxn modelId="{54C64A62-60BE-4349-84EC-0105AD604DA6}" type="presParOf" srcId="{317F3177-A60E-4D40-88E6-D692374EB5CC}" destId="{CD413364-B13F-4B8A-9DC3-D36ED0A7E0D4}" srcOrd="5" destOrd="0" presId="urn:microsoft.com/office/officeart/2005/8/layout/chevron1"/>
    <dgm:cxn modelId="{93756C6A-E838-40C3-A526-444102105120}" type="presParOf" srcId="{317F3177-A60E-4D40-88E6-D692374EB5CC}" destId="{81A4843B-82A2-455E-83B6-C1CE14B32955}" srcOrd="6" destOrd="0" presId="urn:microsoft.com/office/officeart/2005/8/layout/chevron1"/>
    <dgm:cxn modelId="{F0D146D4-FADB-4719-9C5A-686F097F10C9}" type="presParOf" srcId="{317F3177-A60E-4D40-88E6-D692374EB5CC}" destId="{7E578F04-7047-45B9-BBE4-85D2056947DF}" srcOrd="7" destOrd="0" presId="urn:microsoft.com/office/officeart/2005/8/layout/chevron1"/>
    <dgm:cxn modelId="{78F7A760-E97A-441E-885B-AE391C402AC7}" type="presParOf" srcId="{317F3177-A60E-4D40-88E6-D692374EB5CC}" destId="{A0A731DF-FCFB-4A50-B8D3-91B6D8E927BD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17E41-96BC-4301-AE8D-5E84075888E1}">
      <dsp:nvSpPr>
        <dsp:cNvPr id="0" name=""/>
        <dsp:cNvSpPr/>
      </dsp:nvSpPr>
      <dsp:spPr>
        <a:xfrm>
          <a:off x="3415985" y="1426320"/>
          <a:ext cx="2682378" cy="425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81"/>
              </a:lnTo>
              <a:lnTo>
                <a:pt x="2682378" y="289981"/>
              </a:lnTo>
              <a:lnTo>
                <a:pt x="2682378" y="425522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3EB9F-2D8A-46A3-8CDA-FDD34ACA08FA}">
      <dsp:nvSpPr>
        <dsp:cNvPr id="0" name=""/>
        <dsp:cNvSpPr/>
      </dsp:nvSpPr>
      <dsp:spPr>
        <a:xfrm>
          <a:off x="3415985" y="1426320"/>
          <a:ext cx="894126" cy="425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81"/>
              </a:lnTo>
              <a:lnTo>
                <a:pt x="894126" y="289981"/>
              </a:lnTo>
              <a:lnTo>
                <a:pt x="894126" y="425522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7CE56-63F5-4EA9-A4CF-70ADB8E81DD8}">
      <dsp:nvSpPr>
        <dsp:cNvPr id="0" name=""/>
        <dsp:cNvSpPr/>
      </dsp:nvSpPr>
      <dsp:spPr>
        <a:xfrm>
          <a:off x="2521859" y="1426320"/>
          <a:ext cx="894126" cy="425522"/>
        </a:xfrm>
        <a:custGeom>
          <a:avLst/>
          <a:gdLst/>
          <a:ahLst/>
          <a:cxnLst/>
          <a:rect l="0" t="0" r="0" b="0"/>
          <a:pathLst>
            <a:path>
              <a:moveTo>
                <a:pt x="894126" y="0"/>
              </a:moveTo>
              <a:lnTo>
                <a:pt x="894126" y="289981"/>
              </a:lnTo>
              <a:lnTo>
                <a:pt x="0" y="289981"/>
              </a:lnTo>
              <a:lnTo>
                <a:pt x="0" y="425522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E4035-CE09-4229-AC4A-141297B1094C}">
      <dsp:nvSpPr>
        <dsp:cNvPr id="0" name=""/>
        <dsp:cNvSpPr/>
      </dsp:nvSpPr>
      <dsp:spPr>
        <a:xfrm>
          <a:off x="733607" y="1426320"/>
          <a:ext cx="2682378" cy="425522"/>
        </a:xfrm>
        <a:custGeom>
          <a:avLst/>
          <a:gdLst/>
          <a:ahLst/>
          <a:cxnLst/>
          <a:rect l="0" t="0" r="0" b="0"/>
          <a:pathLst>
            <a:path>
              <a:moveTo>
                <a:pt x="2682378" y="0"/>
              </a:moveTo>
              <a:lnTo>
                <a:pt x="2682378" y="289981"/>
              </a:lnTo>
              <a:lnTo>
                <a:pt x="0" y="289981"/>
              </a:lnTo>
              <a:lnTo>
                <a:pt x="0" y="425522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E2972-0EAD-4FAF-90AE-53E7D505272C}">
      <dsp:nvSpPr>
        <dsp:cNvPr id="0" name=""/>
        <dsp:cNvSpPr/>
      </dsp:nvSpPr>
      <dsp:spPr>
        <a:xfrm>
          <a:off x="2684427" y="497241"/>
          <a:ext cx="1463115" cy="929078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382DDD-90DE-4FE7-B9EA-BF7FA5F77B5C}">
      <dsp:nvSpPr>
        <dsp:cNvPr id="0" name=""/>
        <dsp:cNvSpPr/>
      </dsp:nvSpPr>
      <dsp:spPr>
        <a:xfrm>
          <a:off x="2846996" y="651681"/>
          <a:ext cx="1463115" cy="92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主任</a:t>
          </a:r>
          <a:endParaRPr lang="zh-TW" altLang="en-US" sz="3700" b="1" kern="1200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208" y="678893"/>
        <a:ext cx="1408691" cy="874654"/>
      </dsp:txXfrm>
    </dsp:sp>
    <dsp:sp modelId="{F04EFE77-2EE5-4405-90E9-916F8DD94C61}">
      <dsp:nvSpPr>
        <dsp:cNvPr id="0" name=""/>
        <dsp:cNvSpPr/>
      </dsp:nvSpPr>
      <dsp:spPr>
        <a:xfrm>
          <a:off x="2049" y="1851842"/>
          <a:ext cx="1463115" cy="929078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6650F7-D9F9-4B51-BC54-B79AEB7B29DA}">
      <dsp:nvSpPr>
        <dsp:cNvPr id="0" name=""/>
        <dsp:cNvSpPr/>
      </dsp:nvSpPr>
      <dsp:spPr>
        <a:xfrm>
          <a:off x="164617" y="2006282"/>
          <a:ext cx="1463115" cy="92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管理</a:t>
          </a:r>
          <a:endParaRPr lang="zh-TW" altLang="en-US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829" y="2033494"/>
        <a:ext cx="1408691" cy="874654"/>
      </dsp:txXfrm>
    </dsp:sp>
    <dsp:sp modelId="{FFE99DA8-1623-45C6-AA74-3BC0C6024B64}">
      <dsp:nvSpPr>
        <dsp:cNvPr id="0" name=""/>
        <dsp:cNvSpPr/>
      </dsp:nvSpPr>
      <dsp:spPr>
        <a:xfrm>
          <a:off x="1790301" y="1851842"/>
          <a:ext cx="1463115" cy="929078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1BEB8B-1522-4483-8B32-5A8896E07202}">
      <dsp:nvSpPr>
        <dsp:cNvPr id="0" name=""/>
        <dsp:cNvSpPr/>
      </dsp:nvSpPr>
      <dsp:spPr>
        <a:xfrm>
          <a:off x="1952870" y="2006282"/>
          <a:ext cx="1463115" cy="92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操作</a:t>
          </a:r>
          <a:endParaRPr lang="zh-TW" altLang="en-US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0082" y="2033494"/>
        <a:ext cx="1408691" cy="874654"/>
      </dsp:txXfrm>
    </dsp:sp>
    <dsp:sp modelId="{DF0BBFA6-6401-4753-8A07-D62AD756F84C}">
      <dsp:nvSpPr>
        <dsp:cNvPr id="0" name=""/>
        <dsp:cNvSpPr/>
      </dsp:nvSpPr>
      <dsp:spPr>
        <a:xfrm>
          <a:off x="3578554" y="1851842"/>
          <a:ext cx="1463115" cy="929078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A36CD5-12D6-4A8F-9A97-DC5A0FC98F83}">
      <dsp:nvSpPr>
        <dsp:cNvPr id="0" name=""/>
        <dsp:cNvSpPr/>
      </dsp:nvSpPr>
      <dsp:spPr>
        <a:xfrm>
          <a:off x="3741122" y="2006282"/>
          <a:ext cx="1463115" cy="92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維護</a:t>
          </a:r>
          <a:endParaRPr lang="zh-TW" altLang="en-US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8334" y="2033494"/>
        <a:ext cx="1408691" cy="874654"/>
      </dsp:txXfrm>
    </dsp:sp>
    <dsp:sp modelId="{FC71B027-B327-4AB7-B60F-88A93A07C85D}">
      <dsp:nvSpPr>
        <dsp:cNvPr id="0" name=""/>
        <dsp:cNvSpPr/>
      </dsp:nvSpPr>
      <dsp:spPr>
        <a:xfrm>
          <a:off x="5366806" y="1851842"/>
          <a:ext cx="1463115" cy="929078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B16FF6-8B26-4044-B0FC-9D5843A17577}">
      <dsp:nvSpPr>
        <dsp:cNvPr id="0" name=""/>
        <dsp:cNvSpPr/>
      </dsp:nvSpPr>
      <dsp:spPr>
        <a:xfrm>
          <a:off x="5529375" y="2006282"/>
          <a:ext cx="1463115" cy="92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檢驗</a:t>
          </a:r>
          <a:endParaRPr lang="zh-TW" altLang="en-US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56587" y="2033494"/>
        <a:ext cx="1408691" cy="874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D3ECD-F9FA-45B1-92EF-45C0A6AB036C}">
      <dsp:nvSpPr>
        <dsp:cNvPr id="0" name=""/>
        <dsp:cNvSpPr/>
      </dsp:nvSpPr>
      <dsp:spPr>
        <a:xfrm>
          <a:off x="593440" y="327215"/>
          <a:ext cx="3874617" cy="3874617"/>
        </a:xfrm>
        <a:prstGeom prst="pie">
          <a:avLst>
            <a:gd name="adj1" fmla="val 16200000"/>
            <a:gd name="adj2" fmla="val 20520000"/>
          </a:avLst>
        </a:prstGeom>
        <a:solidFill>
          <a:srgbClr val="D7E3D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制空力</a:t>
          </a:r>
        </a:p>
      </dsp:txBody>
      <dsp:txXfrm>
        <a:off x="2579643" y="906101"/>
        <a:ext cx="1314602" cy="899464"/>
      </dsp:txXfrm>
    </dsp:sp>
    <dsp:sp modelId="{B0F7D062-333E-4B0D-B5D4-737D29FCF257}">
      <dsp:nvSpPr>
        <dsp:cNvPr id="0" name=""/>
        <dsp:cNvSpPr/>
      </dsp:nvSpPr>
      <dsp:spPr>
        <a:xfrm>
          <a:off x="557716" y="462417"/>
          <a:ext cx="3874617" cy="3874617"/>
        </a:xfrm>
        <a:prstGeom prst="pie">
          <a:avLst>
            <a:gd name="adj1" fmla="val 20520000"/>
            <a:gd name="adj2" fmla="val 3240000"/>
          </a:avLst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      能源</a:t>
          </a:r>
        </a:p>
      </dsp:txBody>
      <dsp:txXfrm>
        <a:off x="3090056" y="2215220"/>
        <a:ext cx="1153160" cy="973267"/>
      </dsp:txXfrm>
    </dsp:sp>
    <dsp:sp modelId="{F1C0AFEB-1BD2-4BF4-B1B9-0CC8F063C21A}">
      <dsp:nvSpPr>
        <dsp:cNvPr id="0" name=""/>
        <dsp:cNvSpPr/>
      </dsp:nvSpPr>
      <dsp:spPr>
        <a:xfrm>
          <a:off x="486656" y="472568"/>
          <a:ext cx="3874617" cy="3874617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太陽能</a:t>
          </a:r>
        </a:p>
      </dsp:txBody>
      <dsp:txXfrm>
        <a:off x="1732069" y="3378531"/>
        <a:ext cx="1383792" cy="830275"/>
      </dsp:txXfrm>
    </dsp:sp>
    <dsp:sp modelId="{A022037E-64D0-4FA2-BC8E-AE29ABFC4AD5}">
      <dsp:nvSpPr>
        <dsp:cNvPr id="0" name=""/>
        <dsp:cNvSpPr/>
      </dsp:nvSpPr>
      <dsp:spPr>
        <a:xfrm>
          <a:off x="154446" y="548433"/>
          <a:ext cx="3874617" cy="3874617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再利用</a:t>
          </a:r>
        </a:p>
      </dsp:txBody>
      <dsp:txXfrm>
        <a:off x="338952" y="2301236"/>
        <a:ext cx="1153160" cy="973267"/>
      </dsp:txXfrm>
    </dsp:sp>
    <dsp:sp modelId="{3809E962-9DC9-488B-B047-60D1C0A3660C}">
      <dsp:nvSpPr>
        <dsp:cNvPr id="0" name=""/>
        <dsp:cNvSpPr/>
      </dsp:nvSpPr>
      <dsp:spPr>
        <a:xfrm>
          <a:off x="245112" y="245903"/>
          <a:ext cx="3874617" cy="3874617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客製化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 dirty="0"/>
        </a:p>
      </dsp:txBody>
      <dsp:txXfrm>
        <a:off x="810161" y="836321"/>
        <a:ext cx="1314602" cy="899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D4713-B57B-45B6-B6FE-9375B474E085}">
      <dsp:nvSpPr>
        <dsp:cNvPr id="0" name=""/>
        <dsp:cNvSpPr/>
      </dsp:nvSpPr>
      <dsp:spPr>
        <a:xfrm>
          <a:off x="1449" y="229035"/>
          <a:ext cx="670218" cy="1068062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抽水站</a:t>
          </a:r>
          <a:endParaRPr lang="zh-TW" altLang="en-US" sz="1600" b="1" kern="1200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9" y="229035"/>
        <a:ext cx="670218" cy="1068062"/>
      </dsp:txXfrm>
    </dsp:sp>
    <dsp:sp modelId="{84FF4C6D-02AB-4621-A406-A248C0D9FE06}">
      <dsp:nvSpPr>
        <dsp:cNvPr id="0" name=""/>
        <dsp:cNvSpPr/>
      </dsp:nvSpPr>
      <dsp:spPr>
        <a:xfrm>
          <a:off x="424135" y="249645"/>
          <a:ext cx="2567578" cy="1026843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調勻池</a:t>
          </a:r>
          <a:endParaRPr lang="zh-TW" altLang="en-US" sz="35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7557" y="249645"/>
        <a:ext cx="1540735" cy="1026843"/>
      </dsp:txXfrm>
    </dsp:sp>
    <dsp:sp modelId="{3C46EF4B-16C1-4A74-AB80-C3DB644236CD}">
      <dsp:nvSpPr>
        <dsp:cNvPr id="0" name=""/>
        <dsp:cNvSpPr/>
      </dsp:nvSpPr>
      <dsp:spPr>
        <a:xfrm>
          <a:off x="2744181" y="249645"/>
          <a:ext cx="670218" cy="1026843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混凝池</a:t>
          </a:r>
          <a:endParaRPr lang="zh-TW" altLang="en-US" sz="1600" b="1" kern="1200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4181" y="249645"/>
        <a:ext cx="670218" cy="1026843"/>
      </dsp:txXfrm>
    </dsp:sp>
    <dsp:sp modelId="{81A4843B-82A2-455E-83B6-C1CE14B32955}">
      <dsp:nvSpPr>
        <dsp:cNvPr id="0" name=""/>
        <dsp:cNvSpPr/>
      </dsp:nvSpPr>
      <dsp:spPr>
        <a:xfrm>
          <a:off x="3166867" y="268002"/>
          <a:ext cx="646158" cy="990129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初沉池</a:t>
          </a:r>
          <a:endParaRPr lang="zh-TW" altLang="en-US" sz="1600" b="1" kern="1200" dirty="0">
            <a:solidFill>
              <a:srgbClr val="2314E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6867" y="268002"/>
        <a:ext cx="646158" cy="990129"/>
      </dsp:txXfrm>
    </dsp:sp>
    <dsp:sp modelId="{A0A731DF-FCFB-4A50-B8D3-91B6D8E927BD}">
      <dsp:nvSpPr>
        <dsp:cNvPr id="0" name=""/>
        <dsp:cNvSpPr/>
      </dsp:nvSpPr>
      <dsp:spPr>
        <a:xfrm>
          <a:off x="3565493" y="268002"/>
          <a:ext cx="2475322" cy="990129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rPr>
            <a:t>RBC</a:t>
          </a:r>
          <a:endParaRPr lang="zh-TW" altLang="en-US" sz="4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Impact" panose="020B0806030902050204" pitchFamily="34" charset="0"/>
            <a:cs typeface="Times New Roman" panose="02020603050405020304" pitchFamily="18" charset="0"/>
          </a:endParaRPr>
        </a:p>
      </dsp:txBody>
      <dsp:txXfrm>
        <a:off x="4060558" y="268002"/>
        <a:ext cx="1485193" cy="990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0F4F1-DE71-4EED-9F83-D4ECEC0936AA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4AB7F-87A1-45F8-A36B-DE2AC61F72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51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D69A-F254-4759-B418-8225B80B7710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B0D9A-635D-4146-99BC-74E746328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11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316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55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68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38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633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3400"/>
              </a:lnSpc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1522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113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32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09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421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85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371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59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62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B0D9A-635D-4146-99BC-74E746328F3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13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Freeform 11"/>
          <p:cNvSpPr/>
          <p:nvPr/>
        </p:nvSpPr>
        <p:spPr>
          <a:xfrm>
            <a:off x="-15876" y="0"/>
            <a:ext cx="12207876" cy="6858000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437127"/>
            <a:ext cx="11329257" cy="187397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9522002" y="5273947"/>
            <a:ext cx="1588403" cy="347867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altLang="zh-TW" dirty="0" smtClean="0"/>
              <a:t>2018/12/07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68785" y="5558387"/>
            <a:ext cx="4016791" cy="679033"/>
          </a:xfrm>
        </p:spPr>
        <p:txBody>
          <a:bodyPr vert="horz" lIns="91440" tIns="45720" rIns="91440" bIns="45720" rtlCol="0" anchor="ctr"/>
          <a:lstStyle>
            <a:lvl1pPr algn="r">
              <a:defRPr lang="en-US" sz="2400" dirty="0"/>
            </a:lvl1pPr>
          </a:lstStyle>
          <a:p>
            <a:r>
              <a:rPr lang="zh-TW" altLang="en-US" dirty="0" smtClean="0"/>
              <a:t>桃園幼獅工業區污水處理廠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223" y="100198"/>
            <a:ext cx="8132093" cy="1151965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03" y="6117896"/>
            <a:ext cx="4219088" cy="41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桃園幼獅工業區污水處理廠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015264" y="6034989"/>
            <a:ext cx="3784600" cy="4984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dirty="0" smtClean="0"/>
              <a:t>2018/12/07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桃園幼獅工業區污水處理廠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1084" y="6039127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桃園幼獅工業區污水處理廠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1084" y="6034989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5398" y="0"/>
            <a:ext cx="12217397" cy="6858000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757334"/>
              <a:ext cx="11706512" cy="623462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5264" y="6034989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altLang="zh-TW" dirty="0" smtClean="0"/>
              <a:t>2018/12/07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03" y="6117896"/>
            <a:ext cx="4219088" cy="415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桃園幼獅工業區污水處理廠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33619" y="100474"/>
            <a:ext cx="2457182" cy="566303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0648" y="6087768"/>
            <a:ext cx="907186" cy="4984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80781" y="1192936"/>
            <a:ext cx="9352431" cy="120064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5400" dirty="0" smtClean="0"/>
              <a:t>107</a:t>
            </a:r>
            <a:r>
              <a:rPr lang="zh-TW" altLang="en-US" sz="5400" dirty="0"/>
              <a:t>年度績優單位成果發表  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17838" y="3811478"/>
            <a:ext cx="7932663" cy="1128740"/>
          </a:xfrm>
        </p:spPr>
        <p:txBody>
          <a:bodyPr/>
          <a:lstStyle/>
          <a:p>
            <a:pPr algn="ctr"/>
            <a:r>
              <a:rPr lang="zh-TW" altLang="en-US" sz="4000" b="1" dirty="0">
                <a:solidFill>
                  <a:srgbClr val="2314EA"/>
                </a:solidFill>
              </a:rPr>
              <a:t>操作</a:t>
            </a:r>
            <a:r>
              <a:rPr lang="zh-TW" altLang="en-US" sz="4000" b="1" dirty="0" smtClean="0">
                <a:solidFill>
                  <a:srgbClr val="2314EA"/>
                </a:solidFill>
              </a:rPr>
              <a:t>維護經驗分享          簡報</a:t>
            </a:r>
            <a:endParaRPr lang="zh-TW" altLang="en-US" sz="4000" b="1" dirty="0">
              <a:solidFill>
                <a:srgbClr val="2314EA"/>
              </a:solidFill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1351651" y="4834612"/>
            <a:ext cx="6916049" cy="1204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單        位 </a:t>
            </a:r>
            <a:r>
              <a:rPr lang="en-US" altLang="zh-TW" b="1" dirty="0" smtClean="0">
                <a:solidFill>
                  <a:schemeClr val="bg1"/>
                </a:solidFill>
              </a:rPr>
              <a:t>:  </a:t>
            </a:r>
            <a:r>
              <a:rPr lang="zh-TW" altLang="en-US" b="1" dirty="0" smtClean="0">
                <a:solidFill>
                  <a:schemeClr val="bg1"/>
                </a:solidFill>
              </a:rPr>
              <a:t>桃園幼獅工業區污水處理廠</a:t>
            </a:r>
            <a:endParaRPr lang="en-US" altLang="zh-TW" b="1" dirty="0">
              <a:solidFill>
                <a:schemeClr val="bg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報 告 人 </a:t>
            </a:r>
            <a:r>
              <a:rPr lang="en-US" altLang="zh-TW" b="1" dirty="0" smtClean="0">
                <a:solidFill>
                  <a:schemeClr val="bg1"/>
                </a:solidFill>
              </a:rPr>
              <a:t>:</a:t>
            </a:r>
            <a:r>
              <a:rPr lang="zh-TW" altLang="en-US" b="1" dirty="0" smtClean="0">
                <a:solidFill>
                  <a:schemeClr val="bg1"/>
                </a:solidFill>
              </a:rPr>
              <a:t>  邵維</a:t>
            </a:r>
            <a:r>
              <a:rPr lang="zh-TW" altLang="en-US" b="1" dirty="0">
                <a:solidFill>
                  <a:schemeClr val="bg1"/>
                </a:solidFill>
              </a:rPr>
              <a:t>民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0" y="473545"/>
            <a:ext cx="3121423" cy="719390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5771809" y="2251288"/>
            <a:ext cx="1677862" cy="1074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5400" dirty="0" smtClean="0"/>
              <a:t>暨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449671" y="2957484"/>
            <a:ext cx="3183031" cy="8539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5400" dirty="0" smtClean="0"/>
              <a:t>表揚大會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2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39435" y="1078281"/>
            <a:ext cx="6962701" cy="3947505"/>
          </a:xfrm>
        </p:spPr>
        <p:txBody>
          <a:bodyPr numCol="1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3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</a:t>
            </a:r>
            <a:r>
              <a:rPr lang="zh-TW" altLang="en-US" sz="30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止</a:t>
            </a:r>
            <a:r>
              <a:rPr lang="zh-TW" altLang="en-US" sz="3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濃縮</a:t>
            </a:r>
            <a:r>
              <a:rPr lang="zh-TW" altLang="en-US" sz="30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槽污泥回流至處理</a:t>
            </a:r>
            <a:r>
              <a:rPr lang="zh-TW" altLang="en-US" sz="3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系統</a:t>
            </a:r>
            <a:endParaRPr lang="en-US" altLang="zh-TW" sz="3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8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以</a:t>
            </a:r>
            <a:r>
              <a:rPr lang="zh-TW" altLang="en-US" sz="2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深層採樣器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確認上澄液高度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判別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是否排放上澄液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增加濃縮槽容積</a:t>
            </a:r>
            <a:endParaRPr lang="zh-TW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0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曬乾床降低</a:t>
            </a:r>
            <a:r>
              <a:rPr lang="zh-TW" altLang="en-US" sz="3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乾</a:t>
            </a:r>
            <a:r>
              <a:rPr lang="zh-TW" altLang="en-US" sz="30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燥</a:t>
            </a:r>
            <a:r>
              <a:rPr lang="zh-TW" altLang="en-US" sz="3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時間</a:t>
            </a:r>
            <a:endParaRPr lang="en-US" altLang="zh-TW" sz="3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8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8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增設</a:t>
            </a:r>
            <a:r>
              <a:rPr lang="zh-TW" altLang="en-US" sz="2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手動可調式過牆管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將上澄液排出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藉以降低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乾燥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時間</a:t>
            </a:r>
            <a:r>
              <a:rPr lang="en-US" altLang="zh-TW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縮短約</a:t>
            </a:r>
            <a:r>
              <a:rPr lang="en-US" altLang="zh-TW" sz="2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1/4</a:t>
            </a:r>
            <a:r>
              <a:rPr lang="zh-TW" altLang="en-US" sz="2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天數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含水率：</a:t>
            </a:r>
            <a:r>
              <a:rPr lang="en-US" altLang="zh-TW" sz="2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40%↓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，減少污泥處置費用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污泥清運量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約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40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噸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年，費用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約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35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萬元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</a:t>
            </a:r>
            <a:endParaRPr lang="en-US" altLang="zh-TW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 txBox="1">
            <a:spLocks noGrp="1"/>
          </p:cNvSpPr>
          <p:nvPr>
            <p:ph type="title"/>
          </p:nvPr>
        </p:nvSpPr>
        <p:spPr>
          <a:xfrm>
            <a:off x="2586321" y="322452"/>
            <a:ext cx="9166804" cy="82898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200" dirty="0" smtClean="0">
                <a:latin typeface="+mn-ea"/>
                <a:ea typeface="+mn-ea"/>
              </a:rPr>
              <a:t>五</a:t>
            </a:r>
            <a:r>
              <a:rPr lang="zh-TW" altLang="en-US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、操作面</a:t>
            </a:r>
            <a:r>
              <a:rPr lang="en-US" altLang="zh-TW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污泥處理作為</a:t>
            </a:r>
            <a:r>
              <a:rPr lang="en-US" altLang="zh-TW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sz="5200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49" y="1175471"/>
            <a:ext cx="3686800" cy="2340351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63" y="3387705"/>
            <a:ext cx="3720312" cy="2528334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9" name="文字方塊 8"/>
          <p:cNvSpPr txBox="1"/>
          <p:nvPr/>
        </p:nvSpPr>
        <p:spPr>
          <a:xfrm>
            <a:off x="7946507" y="26519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採樣器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982601" y="40502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排水管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053281" y="4921469"/>
            <a:ext cx="6250611" cy="926053"/>
          </a:xfrm>
          <a:prstGeom prst="rect">
            <a:avLst/>
          </a:prstGeom>
          <a:solidFill>
            <a:srgbClr val="F4FFE1"/>
          </a:solidFill>
          <a:ln>
            <a:noFill/>
            <a:prstDash val="lg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註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: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105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年奉環保中心指示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業於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107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年度將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   有害廢棄物變更為一般廢棄物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2" name="弧形 11"/>
          <p:cNvSpPr/>
          <p:nvPr/>
        </p:nvSpPr>
        <p:spPr>
          <a:xfrm rot="19158672">
            <a:off x="9018584" y="3837397"/>
            <a:ext cx="1706231" cy="1908193"/>
          </a:xfrm>
          <a:prstGeom prst="arc">
            <a:avLst>
              <a:gd name="adj1" fmla="val 14228352"/>
              <a:gd name="adj2" fmla="val 1375933"/>
            </a:avLst>
          </a:prstGeom>
          <a:ln w="53975"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>
            <a:endCxn id="9" idx="0"/>
          </p:cNvCxnSpPr>
          <p:nvPr/>
        </p:nvCxnSpPr>
        <p:spPr>
          <a:xfrm>
            <a:off x="6389492" y="1653681"/>
            <a:ext cx="2034069" cy="998242"/>
          </a:xfrm>
          <a:prstGeom prst="straightConnector1">
            <a:avLst/>
          </a:prstGeom>
          <a:ln w="508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endCxn id="10" idx="0"/>
          </p:cNvCxnSpPr>
          <p:nvPr/>
        </p:nvCxnSpPr>
        <p:spPr>
          <a:xfrm>
            <a:off x="6398891" y="3005882"/>
            <a:ext cx="2060764" cy="1044393"/>
          </a:xfrm>
          <a:prstGeom prst="straightConnector1">
            <a:avLst/>
          </a:prstGeom>
          <a:ln w="508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4323" y="1475295"/>
            <a:ext cx="4364030" cy="4290819"/>
          </a:xfrm>
        </p:spPr>
        <p:txBody>
          <a:bodyPr numCol="1">
            <a:noAutofit/>
          </a:bodyPr>
          <a:lstStyle/>
          <a:p>
            <a:pPr>
              <a:lnSpc>
                <a:spcPts val="37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總去除率 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/>
            </a:r>
            <a:b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COD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76.7 %</a:t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BOD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86.0 %</a:t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S </a:t>
            </a:r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87.6 %</a:t>
            </a:r>
            <a:endPara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單位廢水加藥量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0.0081 Kg/m</a:t>
            </a:r>
            <a:r>
              <a:rPr lang="en-US" altLang="zh-TW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</a:p>
          <a:p>
            <a:pPr>
              <a:lnSpc>
                <a:spcPts val="38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水量收費率  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91%</a:t>
            </a:r>
            <a:endParaRPr lang="en-US" altLang="zh-TW" sz="28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 txBox="1">
            <a:spLocks noGrp="1"/>
          </p:cNvSpPr>
          <p:nvPr>
            <p:ph type="title"/>
          </p:nvPr>
        </p:nvSpPr>
        <p:spPr>
          <a:xfrm>
            <a:off x="2583519" y="317128"/>
            <a:ext cx="6733484" cy="82898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200" dirty="0" smtClean="0">
                <a:latin typeface="+mn-ea"/>
                <a:ea typeface="+mn-ea"/>
              </a:rPr>
              <a:t>五</a:t>
            </a:r>
            <a:r>
              <a:rPr lang="zh-TW" altLang="en-US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、操作面</a:t>
            </a:r>
            <a:r>
              <a:rPr lang="en-US" altLang="zh-TW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5200" dirty="0">
                <a:latin typeface="新細明體" panose="02020500000000000000" pitchFamily="18" charset="-120"/>
              </a:rPr>
              <a:t>數據量化</a:t>
            </a:r>
            <a:r>
              <a:rPr lang="en-US" altLang="zh-TW" sz="5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sz="5200" dirty="0">
              <a:latin typeface="+mn-ea"/>
              <a:ea typeface="+mn-ea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661074"/>
              </p:ext>
            </p:extLst>
          </p:nvPr>
        </p:nvGraphicFramePr>
        <p:xfrm>
          <a:off x="4449387" y="1496694"/>
          <a:ext cx="6777221" cy="4083428"/>
        </p:xfrm>
        <a:graphic>
          <a:graphicData uri="http://schemas.openxmlformats.org/drawingml/2006/table">
            <a:tbl>
              <a:tblPr>
                <a:effectLst>
                  <a:outerShdw blurRad="609600" dist="38100" dir="5400000" algn="t" rotWithShape="0">
                    <a:prstClr val="black">
                      <a:alpha val="36000"/>
                    </a:prstClr>
                  </a:outerShdw>
                </a:effectLst>
              </a:tblPr>
              <a:tblGrid>
                <a:gridCol w="631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1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02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1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106</a:t>
                      </a:r>
                      <a:b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年度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106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年度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1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/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總收入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總支出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含折舊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總支出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不含折舊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淨利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/>
                      </a:r>
                      <a:b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含折舊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水量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收費率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1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16,078,831 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16,197,256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12,493,640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-118,425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84%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1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107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/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月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107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月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2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收入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總支出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含折舊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總支出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不含折舊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淨利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/>
                      </a:r>
                      <a:b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含折舊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水量</a:t>
                      </a:r>
                      <a:b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收費率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5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12,278,505 </a:t>
                      </a:r>
                    </a:p>
                  </a:txBody>
                  <a:tcPr marL="3989" marR="3989" marT="3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11,654,612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9,915,042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2314E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623,893 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91%</a:t>
                      </a:r>
                    </a:p>
                  </a:txBody>
                  <a:tcPr marL="3989" marR="3989" marT="39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1620" y="319191"/>
            <a:ext cx="7014673" cy="840230"/>
          </a:xfrm>
        </p:spPr>
        <p:txBody>
          <a:bodyPr>
            <a:spAutoFit/>
          </a:bodyPr>
          <a:lstStyle/>
          <a:p>
            <a:r>
              <a:rPr lang="zh-TW" altLang="en-US" sz="5400" dirty="0" smtClean="0">
                <a:latin typeface="+mn-ea"/>
                <a:ea typeface="+mn-ea"/>
              </a:rPr>
              <a:t>六、總結</a:t>
            </a:r>
            <a:r>
              <a:rPr lang="en-US" altLang="zh-TW" sz="5400" dirty="0" smtClean="0">
                <a:latin typeface="+mn-ea"/>
                <a:ea typeface="+mn-ea"/>
              </a:rPr>
              <a:t>(</a:t>
            </a:r>
            <a:r>
              <a:rPr lang="zh-TW" altLang="en-US" sz="5400" dirty="0" smtClean="0">
                <a:latin typeface="+mn-ea"/>
                <a:ea typeface="+mn-ea"/>
              </a:rPr>
              <a:t>未來規劃一</a:t>
            </a:r>
            <a:r>
              <a:rPr lang="en-US" altLang="zh-TW" sz="5400" dirty="0" smtClean="0">
                <a:latin typeface="+mn-ea"/>
                <a:ea typeface="+mn-ea"/>
              </a:rPr>
              <a:t>)</a:t>
            </a:r>
            <a:endParaRPr lang="zh-TW" altLang="en-US" sz="5400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93846" y="1216152"/>
            <a:ext cx="5000068" cy="442976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客製化處理廢水</a:t>
            </a: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法規符合度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水措變更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放流水</a:t>
            </a:r>
            <a:r>
              <a:rPr lang="zh-TW" altLang="en-US" sz="40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</a:t>
            </a: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利用</a:t>
            </a: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供園區使用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經濟規模</a:t>
            </a:r>
            <a:r>
              <a:rPr lang="en-US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約</a:t>
            </a:r>
            <a:r>
              <a:rPr lang="en-US" altLang="zh-TW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400CMD</a:t>
            </a:r>
            <a:r>
              <a:rPr lang="en-US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13" name="手繪多邊形 12"/>
          <p:cNvSpPr/>
          <p:nvPr/>
        </p:nvSpPr>
        <p:spPr>
          <a:xfrm>
            <a:off x="4916357" y="1664818"/>
            <a:ext cx="1225827" cy="1225827"/>
          </a:xfrm>
          <a:custGeom>
            <a:avLst/>
            <a:gdLst>
              <a:gd name="connsiteX0" fmla="*/ 0 w 1225827"/>
              <a:gd name="connsiteY0" fmla="*/ 612914 h 1225827"/>
              <a:gd name="connsiteX1" fmla="*/ 612914 w 1225827"/>
              <a:gd name="connsiteY1" fmla="*/ 0 h 1225827"/>
              <a:gd name="connsiteX2" fmla="*/ 1225828 w 1225827"/>
              <a:gd name="connsiteY2" fmla="*/ 612914 h 1225827"/>
              <a:gd name="connsiteX3" fmla="*/ 612914 w 1225827"/>
              <a:gd name="connsiteY3" fmla="*/ 1225828 h 1225827"/>
              <a:gd name="connsiteX4" fmla="*/ 0 w 1225827"/>
              <a:gd name="connsiteY4" fmla="*/ 612914 h 122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827" h="1225827">
                <a:moveTo>
                  <a:pt x="0" y="612914"/>
                </a:moveTo>
                <a:cubicBezTo>
                  <a:pt x="0" y="274411"/>
                  <a:pt x="274411" y="0"/>
                  <a:pt x="612914" y="0"/>
                </a:cubicBezTo>
                <a:cubicBezTo>
                  <a:pt x="951417" y="0"/>
                  <a:pt x="1225828" y="274411"/>
                  <a:pt x="1225828" y="612914"/>
                </a:cubicBezTo>
                <a:cubicBezTo>
                  <a:pt x="1225828" y="951417"/>
                  <a:pt x="951417" y="1225828"/>
                  <a:pt x="612914" y="1225828"/>
                </a:cubicBezTo>
                <a:cubicBezTo>
                  <a:pt x="274411" y="1225828"/>
                  <a:pt x="0" y="951417"/>
                  <a:pt x="0" y="61291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101600" dist="76200" dir="13500000" algn="b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268" tIns="211268" rIns="211268" bIns="21126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500" b="1" kern="1200" dirty="0" smtClean="0">
                <a:solidFill>
                  <a:schemeClr val="tx1"/>
                </a:solidFill>
              </a:rPr>
              <a:t>區外工廠</a:t>
            </a:r>
            <a:endParaRPr lang="zh-TW" altLang="en-US" sz="2500" b="1" kern="1200" dirty="0">
              <a:solidFill>
                <a:schemeClr val="tx1"/>
              </a:solidFill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4916357" y="3724376"/>
            <a:ext cx="1225827" cy="1225827"/>
          </a:xfrm>
          <a:custGeom>
            <a:avLst/>
            <a:gdLst>
              <a:gd name="connsiteX0" fmla="*/ 0 w 1225827"/>
              <a:gd name="connsiteY0" fmla="*/ 612914 h 1225827"/>
              <a:gd name="connsiteX1" fmla="*/ 612914 w 1225827"/>
              <a:gd name="connsiteY1" fmla="*/ 0 h 1225827"/>
              <a:gd name="connsiteX2" fmla="*/ 1225828 w 1225827"/>
              <a:gd name="connsiteY2" fmla="*/ 612914 h 1225827"/>
              <a:gd name="connsiteX3" fmla="*/ 612914 w 1225827"/>
              <a:gd name="connsiteY3" fmla="*/ 1225828 h 1225827"/>
              <a:gd name="connsiteX4" fmla="*/ 0 w 1225827"/>
              <a:gd name="connsiteY4" fmla="*/ 612914 h 122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827" h="1225827">
                <a:moveTo>
                  <a:pt x="0" y="612914"/>
                </a:moveTo>
                <a:cubicBezTo>
                  <a:pt x="0" y="274411"/>
                  <a:pt x="274411" y="0"/>
                  <a:pt x="612914" y="0"/>
                </a:cubicBezTo>
                <a:cubicBezTo>
                  <a:pt x="951417" y="0"/>
                  <a:pt x="1225828" y="274411"/>
                  <a:pt x="1225828" y="612914"/>
                </a:cubicBezTo>
                <a:cubicBezTo>
                  <a:pt x="1225828" y="951417"/>
                  <a:pt x="951417" y="1225828"/>
                  <a:pt x="612914" y="1225828"/>
                </a:cubicBezTo>
                <a:cubicBezTo>
                  <a:pt x="274411" y="1225828"/>
                  <a:pt x="0" y="951417"/>
                  <a:pt x="0" y="61291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101600" dist="76200" dir="13500000" algn="br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50000"/>
              <a:hueOff val="-108678"/>
              <a:satOff val="665"/>
              <a:lumOff val="25949"/>
              <a:alphaOff val="0"/>
            </a:schemeClr>
          </a:fillRef>
          <a:effectRef idx="0">
            <a:schemeClr val="accent5">
              <a:shade val="50000"/>
              <a:hueOff val="-108678"/>
              <a:satOff val="665"/>
              <a:lumOff val="259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268" tIns="211268" rIns="211268" bIns="21126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500" b="1" kern="1200" dirty="0" smtClean="0">
                <a:solidFill>
                  <a:schemeClr val="tx1"/>
                </a:solidFill>
              </a:rPr>
              <a:t>區內工廠</a:t>
            </a:r>
            <a:endParaRPr lang="zh-TW" altLang="en-US" sz="2500" b="1" kern="1200" dirty="0">
              <a:solidFill>
                <a:schemeClr val="tx1"/>
              </a:solidFill>
            </a:endParaRPr>
          </a:p>
        </p:txBody>
      </p:sp>
      <p:graphicFrame>
        <p:nvGraphicFramePr>
          <p:cNvPr id="37" name="資料庫圖表 36"/>
          <p:cNvGraphicFramePr/>
          <p:nvPr>
            <p:extLst>
              <p:ext uri="{D42A27DB-BD31-4B8C-83A1-F6EECF244321}">
                <p14:modId xmlns:p14="http://schemas.microsoft.com/office/powerpoint/2010/main" val="2394211246"/>
              </p:ext>
            </p:extLst>
          </p:nvPr>
        </p:nvGraphicFramePr>
        <p:xfrm>
          <a:off x="6821240" y="1326616"/>
          <a:ext cx="5125663" cy="461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手繪多邊形 45"/>
          <p:cNvSpPr/>
          <p:nvPr/>
        </p:nvSpPr>
        <p:spPr>
          <a:xfrm>
            <a:off x="8568499" y="2814320"/>
            <a:ext cx="1320800" cy="1158240"/>
          </a:xfrm>
          <a:custGeom>
            <a:avLst/>
            <a:gdLst>
              <a:gd name="connsiteX0" fmla="*/ 0 w 861412"/>
              <a:gd name="connsiteY0" fmla="*/ 370909 h 741817"/>
              <a:gd name="connsiteX1" fmla="*/ 185454 w 861412"/>
              <a:gd name="connsiteY1" fmla="*/ 0 h 741817"/>
              <a:gd name="connsiteX2" fmla="*/ 675958 w 861412"/>
              <a:gd name="connsiteY2" fmla="*/ 0 h 741817"/>
              <a:gd name="connsiteX3" fmla="*/ 861412 w 861412"/>
              <a:gd name="connsiteY3" fmla="*/ 370909 h 741817"/>
              <a:gd name="connsiteX4" fmla="*/ 675958 w 861412"/>
              <a:gd name="connsiteY4" fmla="*/ 741817 h 741817"/>
              <a:gd name="connsiteX5" fmla="*/ 185454 w 861412"/>
              <a:gd name="connsiteY5" fmla="*/ 741817 h 741817"/>
              <a:gd name="connsiteX6" fmla="*/ 0 w 861412"/>
              <a:gd name="connsiteY6" fmla="*/ 370909 h 74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412" h="741817">
                <a:moveTo>
                  <a:pt x="0" y="370909"/>
                </a:moveTo>
                <a:lnTo>
                  <a:pt x="185454" y="0"/>
                </a:lnTo>
                <a:lnTo>
                  <a:pt x="675958" y="0"/>
                </a:lnTo>
                <a:lnTo>
                  <a:pt x="861412" y="370909"/>
                </a:lnTo>
                <a:lnTo>
                  <a:pt x="675958" y="741817"/>
                </a:lnTo>
                <a:lnTo>
                  <a:pt x="185454" y="741817"/>
                </a:lnTo>
                <a:lnTo>
                  <a:pt x="0" y="370909"/>
                </a:lnTo>
                <a:close/>
              </a:path>
            </a:pathLst>
          </a:custGeom>
          <a:solidFill>
            <a:srgbClr val="FEECEC"/>
          </a:solidFill>
          <a:ln>
            <a:solidFill>
              <a:schemeClr val="bg1"/>
            </a:solidFill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602" tIns="134104" rIns="133602" bIns="134104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污水廠</a:t>
            </a:r>
            <a:endParaRPr lang="zh-TW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向右箭號 49"/>
          <p:cNvSpPr/>
          <p:nvPr/>
        </p:nvSpPr>
        <p:spPr>
          <a:xfrm>
            <a:off x="6142184" y="2138441"/>
            <a:ext cx="1304992" cy="412393"/>
          </a:xfrm>
          <a:prstGeom prst="rightArrow">
            <a:avLst>
              <a:gd name="adj1" fmla="val 50000"/>
              <a:gd name="adj2" fmla="val 898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向右箭號 50"/>
          <p:cNvSpPr/>
          <p:nvPr/>
        </p:nvSpPr>
        <p:spPr>
          <a:xfrm rot="10800000">
            <a:off x="6142184" y="4096004"/>
            <a:ext cx="824224" cy="393192"/>
          </a:xfrm>
          <a:prstGeom prst="rightArrow">
            <a:avLst>
              <a:gd name="adj1" fmla="val 58675"/>
              <a:gd name="adj2" fmla="val 96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7466" y="318275"/>
            <a:ext cx="7168139" cy="840230"/>
          </a:xfrm>
        </p:spPr>
        <p:txBody>
          <a:bodyPr>
            <a:spAutoFit/>
          </a:bodyPr>
          <a:lstStyle/>
          <a:p>
            <a:r>
              <a:rPr lang="zh-TW" altLang="en-US" sz="5400" dirty="0" smtClean="0">
                <a:latin typeface="+mn-ea"/>
                <a:ea typeface="+mn-ea"/>
              </a:rPr>
              <a:t>六、總結</a:t>
            </a:r>
            <a:r>
              <a:rPr lang="en-US" altLang="zh-TW" sz="5400" dirty="0" smtClean="0">
                <a:latin typeface="+mn-ea"/>
                <a:ea typeface="+mn-ea"/>
              </a:rPr>
              <a:t>(</a:t>
            </a:r>
            <a:r>
              <a:rPr lang="zh-TW" altLang="en-US" sz="5400" dirty="0" smtClean="0">
                <a:latin typeface="+mn-ea"/>
                <a:ea typeface="+mn-ea"/>
              </a:rPr>
              <a:t>未來規劃二</a:t>
            </a:r>
            <a:r>
              <a:rPr lang="en-US" altLang="zh-TW" sz="5400" dirty="0" smtClean="0">
                <a:latin typeface="+mn-ea"/>
                <a:ea typeface="+mn-ea"/>
              </a:rPr>
              <a:t>)</a:t>
            </a:r>
            <a:endParaRPr lang="zh-TW" altLang="en-US" sz="5400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558" y="1063650"/>
            <a:ext cx="4256011" cy="4638148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智慧能源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離峰用電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&amp;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節能</a:t>
            </a:r>
            <a:endParaRPr lang="en-US" altLang="zh-TW" sz="28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3200"/>
              </a:lnSpc>
            </a:pP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設置太陽能板</a:t>
            </a:r>
            <a:endParaRPr lang="en-US" altLang="zh-TW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提供廠內用電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---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轉賣於台電</a:t>
            </a:r>
          </a:p>
          <a:p>
            <a:pPr>
              <a:lnSpc>
                <a:spcPts val="32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制空力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硬空力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無人載具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軟空力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雲端應用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718191640"/>
              </p:ext>
            </p:extLst>
          </p:nvPr>
        </p:nvGraphicFramePr>
        <p:xfrm>
          <a:off x="5011267" y="1025942"/>
          <a:ext cx="6042266" cy="152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7277023" y="52987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智慧能源示意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156384" y="2607252"/>
            <a:ext cx="4165599" cy="5988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"/>
          <a:effectLst>
            <a:outerShdw blurRad="50800" dist="114300" dir="360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設置電表及溶氧監測器</a:t>
            </a:r>
            <a:endParaRPr lang="zh-TW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6156384" y="3602316"/>
            <a:ext cx="4165599" cy="598820"/>
          </a:xfrm>
          <a:prstGeom prst="roundRect">
            <a:avLst/>
          </a:prstGeom>
          <a:solidFill>
            <a:srgbClr val="FCFFE1"/>
          </a:solidFill>
          <a:ln w="6350"/>
          <a:effectLst>
            <a:outerShdw blurRad="50800" dist="114300" dir="360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維持溶氧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1mg/L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以上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6156384" y="4595396"/>
            <a:ext cx="4165599" cy="5988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6350"/>
          <a:effectLst>
            <a:outerShdw blurRad="50800" dist="114300" dir="360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回饋設備節約用電</a:t>
            </a:r>
            <a:endParaRPr lang="zh-TW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6074102" y="2290711"/>
            <a:ext cx="742138" cy="281350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8" name="向下箭號 17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9500631" y="2284555"/>
            <a:ext cx="742138" cy="277003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1" name="向下箭號 20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7848801" y="3232901"/>
            <a:ext cx="742138" cy="330883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4" name="向下箭號 23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846097" y="4225396"/>
            <a:ext cx="742138" cy="324249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7" name="向下箭號 26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trans="2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5" y="1229154"/>
            <a:ext cx="4317345" cy="4241769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dirty="0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586890" y="317336"/>
            <a:ext cx="4061330" cy="8402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六、總    結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11" name="右彎箭號 10"/>
          <p:cNvSpPr/>
          <p:nvPr/>
        </p:nvSpPr>
        <p:spPr>
          <a:xfrm rot="10800000" flipH="1">
            <a:off x="7961561" y="5143631"/>
            <a:ext cx="790452" cy="527749"/>
          </a:xfrm>
          <a:prstGeom prst="bentArrow">
            <a:avLst>
              <a:gd name="adj1" fmla="val 25000"/>
              <a:gd name="adj2" fmla="val 34052"/>
              <a:gd name="adj3" fmla="val 25000"/>
              <a:gd name="adj4" fmla="val 41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83835" y="998847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污水廠擬人圖</a:t>
            </a:r>
            <a:endParaRPr lang="zh-TW" altLang="en-US" sz="20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8806853" y="5190768"/>
            <a:ext cx="233910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污泥清運處理</a:t>
            </a:r>
            <a:endPara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直線接點 27"/>
          <p:cNvCxnSpPr>
            <a:stCxn id="19" idx="1"/>
          </p:cNvCxnSpPr>
          <p:nvPr/>
        </p:nvCxnSpPr>
        <p:spPr>
          <a:xfrm flipH="1">
            <a:off x="8502977" y="1870415"/>
            <a:ext cx="1742063" cy="13749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>
            <a:stCxn id="7" idx="3"/>
          </p:cNvCxnSpPr>
          <p:nvPr/>
        </p:nvCxnSpPr>
        <p:spPr>
          <a:xfrm flipV="1">
            <a:off x="5880628" y="1743189"/>
            <a:ext cx="1971900" cy="18856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stCxn id="20" idx="3"/>
          </p:cNvCxnSpPr>
          <p:nvPr/>
        </p:nvCxnSpPr>
        <p:spPr>
          <a:xfrm>
            <a:off x="5888401" y="2821933"/>
            <a:ext cx="1818647" cy="35527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25" idx="0"/>
          </p:cNvCxnSpPr>
          <p:nvPr/>
        </p:nvCxnSpPr>
        <p:spPr>
          <a:xfrm flipH="1" flipV="1">
            <a:off x="8454863" y="2195169"/>
            <a:ext cx="1701078" cy="574898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21" idx="3"/>
          </p:cNvCxnSpPr>
          <p:nvPr/>
        </p:nvCxnSpPr>
        <p:spPr>
          <a:xfrm>
            <a:off x="5880628" y="3795913"/>
            <a:ext cx="1949619" cy="5848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stCxn id="21" idx="3"/>
          </p:cNvCxnSpPr>
          <p:nvPr/>
        </p:nvCxnSpPr>
        <p:spPr>
          <a:xfrm>
            <a:off x="5880628" y="3795913"/>
            <a:ext cx="2339545" cy="45597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26" idx="1"/>
          </p:cNvCxnSpPr>
          <p:nvPr/>
        </p:nvCxnSpPr>
        <p:spPr>
          <a:xfrm flipH="1">
            <a:off x="8597067" y="4085234"/>
            <a:ext cx="927931" cy="36419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>
            <a:stCxn id="22" idx="3"/>
          </p:cNvCxnSpPr>
          <p:nvPr/>
        </p:nvCxnSpPr>
        <p:spPr>
          <a:xfrm flipV="1">
            <a:off x="6588270" y="4784182"/>
            <a:ext cx="1391130" cy="15217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9165926" y="2770067"/>
            <a:ext cx="1980029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前處理管制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97501" y="1317988"/>
            <a:ext cx="3971218" cy="3981030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病從口入</a:t>
            </a: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700"/>
              </a:lnSpc>
              <a:buNone/>
            </a:pP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前處理管制確實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700"/>
              </a:lnSpc>
              <a:buNone/>
            </a:pP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700"/>
              </a:lnSpc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新陳代謝</a:t>
            </a: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2700"/>
              </a:lnSpc>
              <a:buNone/>
            </a:pPr>
            <a:endParaRPr lang="en-US" altLang="zh-TW" sz="40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sz="40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污泥處理順暢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77817" y="1670143"/>
            <a:ext cx="902811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管理</a:t>
            </a:r>
          </a:p>
        </p:txBody>
      </p:sp>
      <p:sp>
        <p:nvSpPr>
          <p:cNvPr id="19" name="矩形 18"/>
          <p:cNvSpPr/>
          <p:nvPr/>
        </p:nvSpPr>
        <p:spPr>
          <a:xfrm>
            <a:off x="10245040" y="1608805"/>
            <a:ext cx="902811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檢驗</a:t>
            </a:r>
            <a:endParaRPr lang="zh-TW" altLang="en-US" sz="28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5590" y="2560323"/>
            <a:ext cx="902811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維護</a:t>
            </a:r>
            <a:endParaRPr lang="zh-TW" altLang="en-US" sz="28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77817" y="3534303"/>
            <a:ext cx="902811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  <a:endParaRPr lang="zh-TW" altLang="en-US" sz="28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67313" y="4537789"/>
            <a:ext cx="162095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污泥系統</a:t>
            </a:r>
            <a:endParaRPr lang="zh-TW" altLang="en-US" sz="28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524998" y="3823624"/>
            <a:ext cx="162095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FF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緊急應變</a:t>
            </a:r>
          </a:p>
        </p:txBody>
      </p:sp>
    </p:spTree>
    <p:extLst>
      <p:ext uri="{BB962C8B-B14F-4D97-AF65-F5344CB8AC3E}">
        <p14:creationId xmlns:p14="http://schemas.microsoft.com/office/powerpoint/2010/main" val="1727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1" y="890409"/>
            <a:ext cx="9845040" cy="506526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文字方塊 3"/>
          <p:cNvSpPr txBox="1"/>
          <p:nvPr/>
        </p:nvSpPr>
        <p:spPr>
          <a:xfrm>
            <a:off x="882869" y="1208690"/>
            <a:ext cx="10426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54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9475" y="560531"/>
            <a:ext cx="84187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祝      長官及各位先進同仁</a:t>
            </a:r>
            <a:endParaRPr lang="en-US" altLang="zh-TW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身體健康</a:t>
            </a:r>
            <a:endParaRPr lang="en-US" altLang="zh-TW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萬事如意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5681084" y="6042957"/>
            <a:ext cx="907186" cy="498470"/>
          </a:xfrm>
        </p:spPr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9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dirty="0" smtClean="0"/>
              <a:t>2018/12/07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1592" y="321352"/>
            <a:ext cx="3727144" cy="840230"/>
          </a:xfrm>
        </p:spPr>
        <p:txBody>
          <a:bodyPr>
            <a:spAutoFit/>
          </a:bodyPr>
          <a:lstStyle/>
          <a:p>
            <a:r>
              <a:rPr lang="zh-TW" altLang="en-US" sz="5400" dirty="0" smtClean="0"/>
              <a:t>簡 報 大 綱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08032" y="1398995"/>
            <a:ext cx="3931919" cy="4333251"/>
          </a:xfrm>
        </p:spPr>
        <p:txBody>
          <a:bodyPr numCol="1">
            <a:noAutofit/>
          </a:bodyPr>
          <a:lstStyle/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前言</a:t>
            </a:r>
            <a:endParaRPr lang="en-US" altLang="zh-TW" sz="44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、管理面</a:t>
            </a:r>
            <a:endParaRPr lang="en-US" altLang="zh-TW" sz="44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、檢驗面</a:t>
            </a:r>
            <a:endParaRPr lang="en-US" altLang="zh-TW" sz="44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、維護面</a:t>
            </a:r>
            <a:endParaRPr lang="en-US" altLang="zh-TW" sz="44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</a:t>
            </a: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、操作</a:t>
            </a:r>
            <a:r>
              <a:rPr lang="zh-TW" altLang="en-US" sz="44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面</a:t>
            </a:r>
            <a:endParaRPr lang="en-US" altLang="zh-TW" sz="44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六、總結</a:t>
            </a:r>
            <a:endParaRPr lang="zh-TW" altLang="en-US" sz="4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596138" y="1497664"/>
            <a:ext cx="5833861" cy="4266634"/>
            <a:chOff x="7536689" y="1302846"/>
            <a:chExt cx="4313311" cy="4013792"/>
          </a:xfrm>
        </p:grpSpPr>
        <p:sp>
          <p:nvSpPr>
            <p:cNvPr id="15" name="手繪多邊形 14"/>
            <p:cNvSpPr/>
            <p:nvPr/>
          </p:nvSpPr>
          <p:spPr>
            <a:xfrm>
              <a:off x="7536689" y="1302846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管理</a:t>
              </a:r>
              <a:endParaRPr lang="zh-TW" altLang="en-US" sz="2000" kern="1200" dirty="0"/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8089684" y="1312197"/>
              <a:ext cx="3275160" cy="489233"/>
            </a:xfrm>
            <a:custGeom>
              <a:avLst/>
              <a:gdLst>
                <a:gd name="connsiteX0" fmla="*/ 81540 w 489232"/>
                <a:gd name="connsiteY0" fmla="*/ 0 h 3275159"/>
                <a:gd name="connsiteX1" fmla="*/ 407692 w 489232"/>
                <a:gd name="connsiteY1" fmla="*/ 0 h 3275159"/>
                <a:gd name="connsiteX2" fmla="*/ 489232 w 489232"/>
                <a:gd name="connsiteY2" fmla="*/ 81540 h 3275159"/>
                <a:gd name="connsiteX3" fmla="*/ 489232 w 489232"/>
                <a:gd name="connsiteY3" fmla="*/ 3275159 h 3275159"/>
                <a:gd name="connsiteX4" fmla="*/ 489232 w 489232"/>
                <a:gd name="connsiteY4" fmla="*/ 3275159 h 3275159"/>
                <a:gd name="connsiteX5" fmla="*/ 0 w 489232"/>
                <a:gd name="connsiteY5" fmla="*/ 3275159 h 3275159"/>
                <a:gd name="connsiteX6" fmla="*/ 0 w 489232"/>
                <a:gd name="connsiteY6" fmla="*/ 3275159 h 3275159"/>
                <a:gd name="connsiteX7" fmla="*/ 0 w 489232"/>
                <a:gd name="connsiteY7" fmla="*/ 81540 h 3275159"/>
                <a:gd name="connsiteX8" fmla="*/ 81540 w 489232"/>
                <a:gd name="connsiteY8" fmla="*/ 0 h 327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232" h="3275159">
                  <a:moveTo>
                    <a:pt x="489232" y="545871"/>
                  </a:moveTo>
                  <a:lnTo>
                    <a:pt x="489232" y="2729288"/>
                  </a:lnTo>
                  <a:cubicBezTo>
                    <a:pt x="489232" y="3030760"/>
                    <a:pt x="483779" y="3275156"/>
                    <a:pt x="477052" y="3275156"/>
                  </a:cubicBezTo>
                  <a:lnTo>
                    <a:pt x="0" y="3275156"/>
                  </a:lnTo>
                  <a:lnTo>
                    <a:pt x="0" y="3275156"/>
                  </a:lnTo>
                  <a:lnTo>
                    <a:pt x="0" y="3"/>
                  </a:lnTo>
                  <a:lnTo>
                    <a:pt x="0" y="3"/>
                  </a:lnTo>
                  <a:lnTo>
                    <a:pt x="477052" y="3"/>
                  </a:lnTo>
                  <a:cubicBezTo>
                    <a:pt x="483779" y="3"/>
                    <a:pt x="489232" y="244399"/>
                    <a:pt x="489232" y="54587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37852" rIns="37852" bIns="37853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廠商輔導稽查作為</a:t>
              </a:r>
              <a:endParaRPr lang="zh-TW" alt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7536689" y="1955071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檢驗</a:t>
              </a:r>
              <a:endParaRPr lang="zh-TW" altLang="en-US" sz="2000" kern="1200" dirty="0"/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8089684" y="1964422"/>
              <a:ext cx="3275160" cy="489233"/>
            </a:xfrm>
            <a:custGeom>
              <a:avLst/>
              <a:gdLst>
                <a:gd name="connsiteX0" fmla="*/ 81540 w 489232"/>
                <a:gd name="connsiteY0" fmla="*/ 0 h 3275159"/>
                <a:gd name="connsiteX1" fmla="*/ 407692 w 489232"/>
                <a:gd name="connsiteY1" fmla="*/ 0 h 3275159"/>
                <a:gd name="connsiteX2" fmla="*/ 489232 w 489232"/>
                <a:gd name="connsiteY2" fmla="*/ 81540 h 3275159"/>
                <a:gd name="connsiteX3" fmla="*/ 489232 w 489232"/>
                <a:gd name="connsiteY3" fmla="*/ 3275159 h 3275159"/>
                <a:gd name="connsiteX4" fmla="*/ 489232 w 489232"/>
                <a:gd name="connsiteY4" fmla="*/ 3275159 h 3275159"/>
                <a:gd name="connsiteX5" fmla="*/ 0 w 489232"/>
                <a:gd name="connsiteY5" fmla="*/ 3275159 h 3275159"/>
                <a:gd name="connsiteX6" fmla="*/ 0 w 489232"/>
                <a:gd name="connsiteY6" fmla="*/ 3275159 h 3275159"/>
                <a:gd name="connsiteX7" fmla="*/ 0 w 489232"/>
                <a:gd name="connsiteY7" fmla="*/ 81540 h 3275159"/>
                <a:gd name="connsiteX8" fmla="*/ 81540 w 489232"/>
                <a:gd name="connsiteY8" fmla="*/ 0 h 327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232" h="3275159">
                  <a:moveTo>
                    <a:pt x="489232" y="545871"/>
                  </a:moveTo>
                  <a:lnTo>
                    <a:pt x="489232" y="2729288"/>
                  </a:lnTo>
                  <a:cubicBezTo>
                    <a:pt x="489232" y="3030760"/>
                    <a:pt x="483779" y="3275156"/>
                    <a:pt x="477052" y="3275156"/>
                  </a:cubicBezTo>
                  <a:lnTo>
                    <a:pt x="0" y="3275156"/>
                  </a:lnTo>
                  <a:lnTo>
                    <a:pt x="0" y="3275156"/>
                  </a:lnTo>
                  <a:lnTo>
                    <a:pt x="0" y="3"/>
                  </a:lnTo>
                  <a:lnTo>
                    <a:pt x="0" y="3"/>
                  </a:lnTo>
                  <a:lnTo>
                    <a:pt x="477052" y="3"/>
                  </a:lnTo>
                  <a:cubicBezTo>
                    <a:pt x="483779" y="3"/>
                    <a:pt x="489232" y="244399"/>
                    <a:pt x="489232" y="54587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37852" rIns="37852" bIns="37853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單元水質查驗作為</a:t>
              </a:r>
              <a:endParaRPr lang="zh-TW" alt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7536689" y="2607297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維護</a:t>
              </a:r>
              <a:endParaRPr lang="zh-TW" altLang="en-US" sz="2000" kern="1200" dirty="0"/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8089684" y="2616648"/>
              <a:ext cx="3275160" cy="489233"/>
            </a:xfrm>
            <a:custGeom>
              <a:avLst/>
              <a:gdLst>
                <a:gd name="connsiteX0" fmla="*/ 81540 w 489232"/>
                <a:gd name="connsiteY0" fmla="*/ 0 h 3275159"/>
                <a:gd name="connsiteX1" fmla="*/ 407692 w 489232"/>
                <a:gd name="connsiteY1" fmla="*/ 0 h 3275159"/>
                <a:gd name="connsiteX2" fmla="*/ 489232 w 489232"/>
                <a:gd name="connsiteY2" fmla="*/ 81540 h 3275159"/>
                <a:gd name="connsiteX3" fmla="*/ 489232 w 489232"/>
                <a:gd name="connsiteY3" fmla="*/ 3275159 h 3275159"/>
                <a:gd name="connsiteX4" fmla="*/ 489232 w 489232"/>
                <a:gd name="connsiteY4" fmla="*/ 3275159 h 3275159"/>
                <a:gd name="connsiteX5" fmla="*/ 0 w 489232"/>
                <a:gd name="connsiteY5" fmla="*/ 3275159 h 3275159"/>
                <a:gd name="connsiteX6" fmla="*/ 0 w 489232"/>
                <a:gd name="connsiteY6" fmla="*/ 3275159 h 3275159"/>
                <a:gd name="connsiteX7" fmla="*/ 0 w 489232"/>
                <a:gd name="connsiteY7" fmla="*/ 81540 h 3275159"/>
                <a:gd name="connsiteX8" fmla="*/ 81540 w 489232"/>
                <a:gd name="connsiteY8" fmla="*/ 0 h 327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232" h="3275159">
                  <a:moveTo>
                    <a:pt x="489232" y="545871"/>
                  </a:moveTo>
                  <a:lnTo>
                    <a:pt x="489232" y="2729288"/>
                  </a:lnTo>
                  <a:cubicBezTo>
                    <a:pt x="489232" y="3030760"/>
                    <a:pt x="483779" y="3275156"/>
                    <a:pt x="477052" y="3275156"/>
                  </a:cubicBezTo>
                  <a:lnTo>
                    <a:pt x="0" y="3275156"/>
                  </a:lnTo>
                  <a:lnTo>
                    <a:pt x="0" y="3275156"/>
                  </a:lnTo>
                  <a:lnTo>
                    <a:pt x="0" y="3"/>
                  </a:lnTo>
                  <a:lnTo>
                    <a:pt x="0" y="3"/>
                  </a:lnTo>
                  <a:lnTo>
                    <a:pt x="477052" y="3"/>
                  </a:lnTo>
                  <a:cubicBezTo>
                    <a:pt x="483779" y="3"/>
                    <a:pt x="489232" y="244399"/>
                    <a:pt x="489232" y="54587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37852" rIns="37852" bIns="37853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設備妥善率作為</a:t>
              </a:r>
              <a:endParaRPr lang="zh-TW" alt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7536689" y="3259522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操作</a:t>
              </a:r>
              <a:endParaRPr lang="zh-TW" altLang="en-US" sz="2000" kern="1200" dirty="0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7536689" y="3911748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操作</a:t>
              </a:r>
              <a:endParaRPr lang="zh-TW" altLang="en-US" sz="2000" kern="1200" dirty="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7536689" y="4563973"/>
              <a:ext cx="526865" cy="752665"/>
            </a:xfrm>
            <a:custGeom>
              <a:avLst/>
              <a:gdLst>
                <a:gd name="connsiteX0" fmla="*/ 0 w 752665"/>
                <a:gd name="connsiteY0" fmla="*/ 0 h 526865"/>
                <a:gd name="connsiteX1" fmla="*/ 489233 w 752665"/>
                <a:gd name="connsiteY1" fmla="*/ 0 h 526865"/>
                <a:gd name="connsiteX2" fmla="*/ 752665 w 752665"/>
                <a:gd name="connsiteY2" fmla="*/ 263433 h 526865"/>
                <a:gd name="connsiteX3" fmla="*/ 489233 w 752665"/>
                <a:gd name="connsiteY3" fmla="*/ 526865 h 526865"/>
                <a:gd name="connsiteX4" fmla="*/ 0 w 752665"/>
                <a:gd name="connsiteY4" fmla="*/ 526865 h 526865"/>
                <a:gd name="connsiteX5" fmla="*/ 263433 w 752665"/>
                <a:gd name="connsiteY5" fmla="*/ 263433 h 526865"/>
                <a:gd name="connsiteX6" fmla="*/ 0 w 752665"/>
                <a:gd name="connsiteY6" fmla="*/ 0 h 5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665" h="526865">
                  <a:moveTo>
                    <a:pt x="752665" y="0"/>
                  </a:moveTo>
                  <a:lnTo>
                    <a:pt x="752665" y="342463"/>
                  </a:lnTo>
                  <a:lnTo>
                    <a:pt x="376332" y="526865"/>
                  </a:lnTo>
                  <a:lnTo>
                    <a:pt x="0" y="342463"/>
                  </a:lnTo>
                  <a:lnTo>
                    <a:pt x="0" y="0"/>
                  </a:lnTo>
                  <a:lnTo>
                    <a:pt x="376332" y="184403"/>
                  </a:lnTo>
                  <a:lnTo>
                    <a:pt x="75266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271688" rIns="8254" bIns="27168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總結</a:t>
              </a:r>
              <a:endParaRPr lang="zh-TW" altLang="en-US" sz="2000" kern="1200" dirty="0"/>
            </a:p>
          </p:txBody>
        </p:sp>
        <p:sp>
          <p:nvSpPr>
            <p:cNvPr id="26" name="圓角化同側角落矩形 25"/>
            <p:cNvSpPr/>
            <p:nvPr/>
          </p:nvSpPr>
          <p:spPr>
            <a:xfrm rot="5400000">
              <a:off x="9482649" y="3180360"/>
              <a:ext cx="489232" cy="327515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 dirty="0"/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8089683" y="3275946"/>
              <a:ext cx="3577399" cy="489232"/>
              <a:chOff x="552995" y="1304664"/>
              <a:chExt cx="3577399" cy="489232"/>
            </a:xfrm>
          </p:grpSpPr>
          <p:sp>
            <p:nvSpPr>
              <p:cNvPr id="9" name="圓角化同側角落矩形 8"/>
              <p:cNvSpPr/>
              <p:nvPr/>
            </p:nvSpPr>
            <p:spPr>
              <a:xfrm rot="5400000">
                <a:off x="1945959" y="-88300"/>
                <a:ext cx="489232" cy="3275159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圓角化同側角落矩形 4"/>
              <p:cNvSpPr/>
              <p:nvPr/>
            </p:nvSpPr>
            <p:spPr>
              <a:xfrm>
                <a:off x="613966" y="1346118"/>
                <a:ext cx="3516428" cy="4414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algn="l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zh-TW" altLang="en-US" sz="2800" kern="1200" dirty="0" smtClean="0"/>
                  <a:t>   </a:t>
                </a:r>
                <a:r>
                  <a:rPr lang="zh-TW" altLang="en-US" sz="28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緊急應變作為</a:t>
                </a:r>
                <a:endParaRPr lang="zh-TW" altLang="en-US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8089683" y="3930768"/>
              <a:ext cx="3760317" cy="489232"/>
              <a:chOff x="552995" y="1304664"/>
              <a:chExt cx="3760317" cy="489232"/>
            </a:xfrm>
          </p:grpSpPr>
          <p:sp>
            <p:nvSpPr>
              <p:cNvPr id="12" name="圓角化同側角落矩形 11"/>
              <p:cNvSpPr/>
              <p:nvPr/>
            </p:nvSpPr>
            <p:spPr>
              <a:xfrm rot="5400000">
                <a:off x="1945959" y="-88300"/>
                <a:ext cx="489232" cy="3275159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圓角化同側角落矩形 4"/>
              <p:cNvSpPr/>
              <p:nvPr/>
            </p:nvSpPr>
            <p:spPr>
              <a:xfrm>
                <a:off x="613968" y="1328545"/>
                <a:ext cx="3699344" cy="4414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algn="l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zh-TW" altLang="en-US" sz="28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污泥處理作為</a:t>
                </a:r>
                <a:endParaRPr lang="zh-TW" altLang="en-US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4" name="圓角化同側角落矩形 4"/>
          <p:cNvSpPr/>
          <p:nvPr/>
        </p:nvSpPr>
        <p:spPr>
          <a:xfrm>
            <a:off x="6429153" y="5010546"/>
            <a:ext cx="3792426" cy="4414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8255" rIns="8255" bIns="8255" numCol="1" spcCol="1270" anchor="ctr" anchorCtr="0">
            <a:noAutofit/>
          </a:bodyPr>
          <a:lstStyle/>
          <a:p>
            <a:pPr marL="114300" lvl="1" indent="-11430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800" dirty="0" smtClean="0"/>
              <a:t>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未來規劃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及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結語</a:t>
            </a:r>
            <a:endParaRPr lang="zh-TW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桃園幼獅工業區污水處理廠</a:t>
            </a:r>
          </a:p>
        </p:txBody>
      </p:sp>
      <p:sp>
        <p:nvSpPr>
          <p:cNvPr id="29" name="日期版面配置區 18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2018/12/07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1076" y="317448"/>
            <a:ext cx="3879714" cy="840230"/>
          </a:xfrm>
        </p:spPr>
        <p:txBody>
          <a:bodyPr>
            <a:spAutoFit/>
          </a:bodyPr>
          <a:lstStyle/>
          <a:p>
            <a:r>
              <a:rPr lang="zh-TW" altLang="en-US" sz="5400" dirty="0" smtClean="0"/>
              <a:t>一</a:t>
            </a:r>
            <a:r>
              <a:rPr lang="zh-TW" altLang="en-US" sz="5400" dirty="0">
                <a:latin typeface="新細明體" panose="02020500000000000000" pitchFamily="18" charset="-120"/>
              </a:rPr>
              <a:t>、</a:t>
            </a:r>
            <a:r>
              <a:rPr lang="zh-TW" altLang="en-US" sz="5400" dirty="0" smtClean="0"/>
              <a:t>前   言</a:t>
            </a:r>
            <a:endParaRPr lang="zh-TW" altLang="en-US" sz="5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962181" y="494205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順暢而良好的操作</a:t>
            </a:r>
            <a:endParaRPr lang="zh-TW" altLang="en-US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dirty="0" smtClean="0"/>
              <a:t>桃園幼獅工業區污水處理廠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dirty="0" smtClean="0"/>
              <a:t>2018/12/07</a:t>
            </a:r>
            <a:endParaRPr lang="en-US" dirty="0"/>
          </a:p>
        </p:txBody>
      </p:sp>
      <p:sp>
        <p:nvSpPr>
          <p:cNvPr id="7" name="手繪多邊形 6"/>
          <p:cNvSpPr/>
          <p:nvPr/>
        </p:nvSpPr>
        <p:spPr>
          <a:xfrm>
            <a:off x="6808583" y="2439588"/>
            <a:ext cx="2410476" cy="2410476"/>
          </a:xfrm>
          <a:custGeom>
            <a:avLst/>
            <a:gdLst>
              <a:gd name="connsiteX0" fmla="*/ 1710966 w 2410476"/>
              <a:gd name="connsiteY0" fmla="*/ 384323 h 2410476"/>
              <a:gd name="connsiteX1" fmla="*/ 1898463 w 2410476"/>
              <a:gd name="connsiteY1" fmla="*/ 226986 h 2410476"/>
              <a:gd name="connsiteX2" fmla="*/ 2048251 w 2410476"/>
              <a:gd name="connsiteY2" fmla="*/ 352673 h 2410476"/>
              <a:gd name="connsiteX3" fmla="*/ 1925863 w 2410476"/>
              <a:gd name="connsiteY3" fmla="*/ 564642 h 2410476"/>
              <a:gd name="connsiteX4" fmla="*/ 2120322 w 2410476"/>
              <a:gd name="connsiteY4" fmla="*/ 901455 h 2410476"/>
              <a:gd name="connsiteX5" fmla="*/ 2365088 w 2410476"/>
              <a:gd name="connsiteY5" fmla="*/ 901450 h 2410476"/>
              <a:gd name="connsiteX6" fmla="*/ 2399042 w 2410476"/>
              <a:gd name="connsiteY6" fmla="*/ 1094014 h 2410476"/>
              <a:gd name="connsiteX7" fmla="*/ 2169036 w 2410476"/>
              <a:gd name="connsiteY7" fmla="*/ 1177722 h 2410476"/>
              <a:gd name="connsiteX8" fmla="*/ 2101501 w 2410476"/>
              <a:gd name="connsiteY8" fmla="*/ 1560732 h 2410476"/>
              <a:gd name="connsiteX9" fmla="*/ 2289006 w 2410476"/>
              <a:gd name="connsiteY9" fmla="*/ 1718060 h 2410476"/>
              <a:gd name="connsiteX10" fmla="*/ 2191238 w 2410476"/>
              <a:gd name="connsiteY10" fmla="*/ 1887398 h 2410476"/>
              <a:gd name="connsiteX11" fmla="*/ 1961237 w 2410476"/>
              <a:gd name="connsiteY11" fmla="*/ 1803677 h 2410476"/>
              <a:gd name="connsiteX12" fmla="*/ 1663308 w 2410476"/>
              <a:gd name="connsiteY12" fmla="*/ 2053669 h 2410476"/>
              <a:gd name="connsiteX13" fmla="*/ 1705817 w 2410476"/>
              <a:gd name="connsiteY13" fmla="*/ 2294715 h 2410476"/>
              <a:gd name="connsiteX14" fmla="*/ 1522074 w 2410476"/>
              <a:gd name="connsiteY14" fmla="*/ 2361591 h 2410476"/>
              <a:gd name="connsiteX15" fmla="*/ 1399697 w 2410476"/>
              <a:gd name="connsiteY15" fmla="*/ 2149615 h 2410476"/>
              <a:gd name="connsiteX16" fmla="*/ 1010778 w 2410476"/>
              <a:gd name="connsiteY16" fmla="*/ 2149615 h 2410476"/>
              <a:gd name="connsiteX17" fmla="*/ 888402 w 2410476"/>
              <a:gd name="connsiteY17" fmla="*/ 2361591 h 2410476"/>
              <a:gd name="connsiteX18" fmla="*/ 704659 w 2410476"/>
              <a:gd name="connsiteY18" fmla="*/ 2294715 h 2410476"/>
              <a:gd name="connsiteX19" fmla="*/ 747168 w 2410476"/>
              <a:gd name="connsiteY19" fmla="*/ 2053669 h 2410476"/>
              <a:gd name="connsiteX20" fmla="*/ 449239 w 2410476"/>
              <a:gd name="connsiteY20" fmla="*/ 1803677 h 2410476"/>
              <a:gd name="connsiteX21" fmla="*/ 219238 w 2410476"/>
              <a:gd name="connsiteY21" fmla="*/ 1887398 h 2410476"/>
              <a:gd name="connsiteX22" fmla="*/ 121470 w 2410476"/>
              <a:gd name="connsiteY22" fmla="*/ 1718060 h 2410476"/>
              <a:gd name="connsiteX23" fmla="*/ 308975 w 2410476"/>
              <a:gd name="connsiteY23" fmla="*/ 1560733 h 2410476"/>
              <a:gd name="connsiteX24" fmla="*/ 241440 w 2410476"/>
              <a:gd name="connsiteY24" fmla="*/ 1177723 h 2410476"/>
              <a:gd name="connsiteX25" fmla="*/ 11434 w 2410476"/>
              <a:gd name="connsiteY25" fmla="*/ 1094014 h 2410476"/>
              <a:gd name="connsiteX26" fmla="*/ 45388 w 2410476"/>
              <a:gd name="connsiteY26" fmla="*/ 901450 h 2410476"/>
              <a:gd name="connsiteX27" fmla="*/ 290153 w 2410476"/>
              <a:gd name="connsiteY27" fmla="*/ 901456 h 2410476"/>
              <a:gd name="connsiteX28" fmla="*/ 484612 w 2410476"/>
              <a:gd name="connsiteY28" fmla="*/ 564643 h 2410476"/>
              <a:gd name="connsiteX29" fmla="*/ 362225 w 2410476"/>
              <a:gd name="connsiteY29" fmla="*/ 352673 h 2410476"/>
              <a:gd name="connsiteX30" fmla="*/ 512013 w 2410476"/>
              <a:gd name="connsiteY30" fmla="*/ 226986 h 2410476"/>
              <a:gd name="connsiteX31" fmla="*/ 699510 w 2410476"/>
              <a:gd name="connsiteY31" fmla="*/ 384323 h 2410476"/>
              <a:gd name="connsiteX32" fmla="*/ 1064974 w 2410476"/>
              <a:gd name="connsiteY32" fmla="*/ 251305 h 2410476"/>
              <a:gd name="connsiteX33" fmla="*/ 1107471 w 2410476"/>
              <a:gd name="connsiteY33" fmla="*/ 10257 h 2410476"/>
              <a:gd name="connsiteX34" fmla="*/ 1303005 w 2410476"/>
              <a:gd name="connsiteY34" fmla="*/ 10257 h 2410476"/>
              <a:gd name="connsiteX35" fmla="*/ 1345502 w 2410476"/>
              <a:gd name="connsiteY35" fmla="*/ 251304 h 2410476"/>
              <a:gd name="connsiteX36" fmla="*/ 1710966 w 2410476"/>
              <a:gd name="connsiteY36" fmla="*/ 384322 h 2410476"/>
              <a:gd name="connsiteX37" fmla="*/ 1710966 w 2410476"/>
              <a:gd name="connsiteY37" fmla="*/ 384323 h 24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10476" h="2410476">
                <a:moveTo>
                  <a:pt x="1710966" y="384323"/>
                </a:moveTo>
                <a:lnTo>
                  <a:pt x="1898463" y="226986"/>
                </a:lnTo>
                <a:lnTo>
                  <a:pt x="2048251" y="352673"/>
                </a:lnTo>
                <a:lnTo>
                  <a:pt x="1925863" y="564642"/>
                </a:lnTo>
                <a:cubicBezTo>
                  <a:pt x="2012888" y="662539"/>
                  <a:pt x="2079054" y="777141"/>
                  <a:pt x="2120322" y="901455"/>
                </a:cubicBezTo>
                <a:lnTo>
                  <a:pt x="2365088" y="901450"/>
                </a:lnTo>
                <a:lnTo>
                  <a:pt x="2399042" y="1094014"/>
                </a:lnTo>
                <a:lnTo>
                  <a:pt x="2169036" y="1177722"/>
                </a:lnTo>
                <a:cubicBezTo>
                  <a:pt x="2172774" y="1308654"/>
                  <a:pt x="2149795" y="1438975"/>
                  <a:pt x="2101501" y="1560732"/>
                </a:cubicBezTo>
                <a:lnTo>
                  <a:pt x="2289006" y="1718060"/>
                </a:lnTo>
                <a:lnTo>
                  <a:pt x="2191238" y="1887398"/>
                </a:lnTo>
                <a:lnTo>
                  <a:pt x="1961237" y="1803677"/>
                </a:lnTo>
                <a:cubicBezTo>
                  <a:pt x="1879939" y="1906379"/>
                  <a:pt x="1778568" y="1991440"/>
                  <a:pt x="1663308" y="2053669"/>
                </a:cubicBezTo>
                <a:lnTo>
                  <a:pt x="1705817" y="2294715"/>
                </a:lnTo>
                <a:lnTo>
                  <a:pt x="1522074" y="2361591"/>
                </a:lnTo>
                <a:lnTo>
                  <a:pt x="1399697" y="2149615"/>
                </a:lnTo>
                <a:cubicBezTo>
                  <a:pt x="1271403" y="2176032"/>
                  <a:pt x="1139072" y="2176032"/>
                  <a:pt x="1010778" y="2149615"/>
                </a:cubicBezTo>
                <a:lnTo>
                  <a:pt x="888402" y="2361591"/>
                </a:lnTo>
                <a:lnTo>
                  <a:pt x="704659" y="2294715"/>
                </a:lnTo>
                <a:lnTo>
                  <a:pt x="747168" y="2053669"/>
                </a:lnTo>
                <a:cubicBezTo>
                  <a:pt x="631909" y="1991440"/>
                  <a:pt x="530537" y="1906379"/>
                  <a:pt x="449239" y="1803677"/>
                </a:cubicBezTo>
                <a:lnTo>
                  <a:pt x="219238" y="1887398"/>
                </a:lnTo>
                <a:lnTo>
                  <a:pt x="121470" y="1718060"/>
                </a:lnTo>
                <a:lnTo>
                  <a:pt x="308975" y="1560733"/>
                </a:lnTo>
                <a:cubicBezTo>
                  <a:pt x="260681" y="1438976"/>
                  <a:pt x="237702" y="1308655"/>
                  <a:pt x="241440" y="1177723"/>
                </a:cubicBezTo>
                <a:lnTo>
                  <a:pt x="11434" y="1094014"/>
                </a:lnTo>
                <a:lnTo>
                  <a:pt x="45388" y="901450"/>
                </a:lnTo>
                <a:lnTo>
                  <a:pt x="290153" y="901456"/>
                </a:lnTo>
                <a:cubicBezTo>
                  <a:pt x="331422" y="777142"/>
                  <a:pt x="397587" y="662540"/>
                  <a:pt x="484612" y="564643"/>
                </a:cubicBezTo>
                <a:lnTo>
                  <a:pt x="362225" y="352673"/>
                </a:lnTo>
                <a:lnTo>
                  <a:pt x="512013" y="226986"/>
                </a:lnTo>
                <a:lnTo>
                  <a:pt x="699510" y="384323"/>
                </a:lnTo>
                <a:cubicBezTo>
                  <a:pt x="811031" y="315620"/>
                  <a:pt x="935382" y="270360"/>
                  <a:pt x="1064974" y="251305"/>
                </a:cubicBezTo>
                <a:lnTo>
                  <a:pt x="1107471" y="10257"/>
                </a:lnTo>
                <a:lnTo>
                  <a:pt x="1303005" y="10257"/>
                </a:lnTo>
                <a:lnTo>
                  <a:pt x="1345502" y="251304"/>
                </a:lnTo>
                <a:cubicBezTo>
                  <a:pt x="1475094" y="270359"/>
                  <a:pt x="1599445" y="315619"/>
                  <a:pt x="1710966" y="384322"/>
                </a:cubicBezTo>
                <a:lnTo>
                  <a:pt x="1710966" y="384323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763" tIns="621792" rIns="541763" bIns="663949" numCol="1" spcCol="1270" anchor="ctr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500" kern="1200" dirty="0" smtClean="0"/>
              <a:t>操作</a:t>
            </a:r>
            <a:endParaRPr lang="zh-TW" altLang="en-US" sz="4500" kern="1200" dirty="0"/>
          </a:p>
        </p:txBody>
      </p:sp>
      <p:sp>
        <p:nvSpPr>
          <p:cNvPr id="8" name="手繪多邊形 7"/>
          <p:cNvSpPr/>
          <p:nvPr/>
        </p:nvSpPr>
        <p:spPr>
          <a:xfrm>
            <a:off x="3793715" y="2768289"/>
            <a:ext cx="1753074" cy="1753074"/>
          </a:xfrm>
          <a:custGeom>
            <a:avLst/>
            <a:gdLst>
              <a:gd name="connsiteX0" fmla="*/ 1311732 w 1753074"/>
              <a:gd name="connsiteY0" fmla="*/ 444009 h 1753074"/>
              <a:gd name="connsiteX1" fmla="*/ 1570370 w 1753074"/>
              <a:gd name="connsiteY1" fmla="*/ 366060 h 1753074"/>
              <a:gd name="connsiteX2" fmla="*/ 1665539 w 1753074"/>
              <a:gd name="connsiteY2" fmla="*/ 530898 h 1753074"/>
              <a:gd name="connsiteX3" fmla="*/ 1468715 w 1753074"/>
              <a:gd name="connsiteY3" fmla="*/ 715911 h 1753074"/>
              <a:gd name="connsiteX4" fmla="*/ 1468715 w 1753074"/>
              <a:gd name="connsiteY4" fmla="*/ 1037164 h 1753074"/>
              <a:gd name="connsiteX5" fmla="*/ 1665539 w 1753074"/>
              <a:gd name="connsiteY5" fmla="*/ 1222176 h 1753074"/>
              <a:gd name="connsiteX6" fmla="*/ 1570370 w 1753074"/>
              <a:gd name="connsiteY6" fmla="*/ 1387014 h 1753074"/>
              <a:gd name="connsiteX7" fmla="*/ 1311732 w 1753074"/>
              <a:gd name="connsiteY7" fmla="*/ 1309065 h 1753074"/>
              <a:gd name="connsiteX8" fmla="*/ 1033519 w 1753074"/>
              <a:gd name="connsiteY8" fmla="*/ 1469691 h 1753074"/>
              <a:gd name="connsiteX9" fmla="*/ 971706 w 1753074"/>
              <a:gd name="connsiteY9" fmla="*/ 1732652 h 1753074"/>
              <a:gd name="connsiteX10" fmla="*/ 781368 w 1753074"/>
              <a:gd name="connsiteY10" fmla="*/ 1732652 h 1753074"/>
              <a:gd name="connsiteX11" fmla="*/ 719555 w 1753074"/>
              <a:gd name="connsiteY11" fmla="*/ 1469691 h 1753074"/>
              <a:gd name="connsiteX12" fmla="*/ 441342 w 1753074"/>
              <a:gd name="connsiteY12" fmla="*/ 1309065 h 1753074"/>
              <a:gd name="connsiteX13" fmla="*/ 182704 w 1753074"/>
              <a:gd name="connsiteY13" fmla="*/ 1387014 h 1753074"/>
              <a:gd name="connsiteX14" fmla="*/ 87535 w 1753074"/>
              <a:gd name="connsiteY14" fmla="*/ 1222176 h 1753074"/>
              <a:gd name="connsiteX15" fmla="*/ 284359 w 1753074"/>
              <a:gd name="connsiteY15" fmla="*/ 1037163 h 1753074"/>
              <a:gd name="connsiteX16" fmla="*/ 284359 w 1753074"/>
              <a:gd name="connsiteY16" fmla="*/ 715910 h 1753074"/>
              <a:gd name="connsiteX17" fmla="*/ 87535 w 1753074"/>
              <a:gd name="connsiteY17" fmla="*/ 530898 h 1753074"/>
              <a:gd name="connsiteX18" fmla="*/ 182704 w 1753074"/>
              <a:gd name="connsiteY18" fmla="*/ 366060 h 1753074"/>
              <a:gd name="connsiteX19" fmla="*/ 441342 w 1753074"/>
              <a:gd name="connsiteY19" fmla="*/ 444009 h 1753074"/>
              <a:gd name="connsiteX20" fmla="*/ 719555 w 1753074"/>
              <a:gd name="connsiteY20" fmla="*/ 283383 h 1753074"/>
              <a:gd name="connsiteX21" fmla="*/ 781368 w 1753074"/>
              <a:gd name="connsiteY21" fmla="*/ 20422 h 1753074"/>
              <a:gd name="connsiteX22" fmla="*/ 971706 w 1753074"/>
              <a:gd name="connsiteY22" fmla="*/ 20422 h 1753074"/>
              <a:gd name="connsiteX23" fmla="*/ 1033519 w 1753074"/>
              <a:gd name="connsiteY23" fmla="*/ 283383 h 1753074"/>
              <a:gd name="connsiteX24" fmla="*/ 1311732 w 1753074"/>
              <a:gd name="connsiteY24" fmla="*/ 444009 h 175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53074" h="1753074">
                <a:moveTo>
                  <a:pt x="1311732" y="444009"/>
                </a:moveTo>
                <a:lnTo>
                  <a:pt x="1570370" y="366060"/>
                </a:lnTo>
                <a:lnTo>
                  <a:pt x="1665539" y="530898"/>
                </a:lnTo>
                <a:lnTo>
                  <a:pt x="1468715" y="715911"/>
                </a:lnTo>
                <a:cubicBezTo>
                  <a:pt x="1497246" y="821095"/>
                  <a:pt x="1497246" y="931980"/>
                  <a:pt x="1468715" y="1037164"/>
                </a:cubicBezTo>
                <a:lnTo>
                  <a:pt x="1665539" y="1222176"/>
                </a:lnTo>
                <a:lnTo>
                  <a:pt x="1570370" y="1387014"/>
                </a:lnTo>
                <a:lnTo>
                  <a:pt x="1311732" y="1309065"/>
                </a:lnTo>
                <a:cubicBezTo>
                  <a:pt x="1234906" y="1386365"/>
                  <a:pt x="1138876" y="1441808"/>
                  <a:pt x="1033519" y="1469691"/>
                </a:cubicBezTo>
                <a:lnTo>
                  <a:pt x="971706" y="1732652"/>
                </a:lnTo>
                <a:lnTo>
                  <a:pt x="781368" y="1732652"/>
                </a:lnTo>
                <a:lnTo>
                  <a:pt x="719555" y="1469691"/>
                </a:lnTo>
                <a:cubicBezTo>
                  <a:pt x="614198" y="1441807"/>
                  <a:pt x="518169" y="1386365"/>
                  <a:pt x="441342" y="1309065"/>
                </a:cubicBezTo>
                <a:lnTo>
                  <a:pt x="182704" y="1387014"/>
                </a:lnTo>
                <a:lnTo>
                  <a:pt x="87535" y="1222176"/>
                </a:lnTo>
                <a:lnTo>
                  <a:pt x="284359" y="1037163"/>
                </a:lnTo>
                <a:cubicBezTo>
                  <a:pt x="255828" y="931979"/>
                  <a:pt x="255828" y="821094"/>
                  <a:pt x="284359" y="715910"/>
                </a:cubicBezTo>
                <a:lnTo>
                  <a:pt x="87535" y="530898"/>
                </a:lnTo>
                <a:lnTo>
                  <a:pt x="182704" y="366060"/>
                </a:lnTo>
                <a:lnTo>
                  <a:pt x="441342" y="444009"/>
                </a:lnTo>
                <a:cubicBezTo>
                  <a:pt x="518168" y="366709"/>
                  <a:pt x="614198" y="311266"/>
                  <a:pt x="719555" y="283383"/>
                </a:cubicBezTo>
                <a:lnTo>
                  <a:pt x="781368" y="20422"/>
                </a:lnTo>
                <a:lnTo>
                  <a:pt x="971706" y="20422"/>
                </a:lnTo>
                <a:lnTo>
                  <a:pt x="1033519" y="283383"/>
                </a:lnTo>
                <a:cubicBezTo>
                  <a:pt x="1138876" y="311267"/>
                  <a:pt x="1234905" y="366709"/>
                  <a:pt x="1311732" y="444009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632" tIns="478299" rIns="475632" bIns="478299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kern="1200" dirty="0" smtClean="0"/>
              <a:t>檢驗</a:t>
            </a:r>
            <a:endParaRPr lang="zh-TW" altLang="en-US" sz="2700" kern="1200" dirty="0"/>
          </a:p>
        </p:txBody>
      </p:sp>
      <p:sp>
        <p:nvSpPr>
          <p:cNvPr id="9" name="手繪多邊形 8"/>
          <p:cNvSpPr/>
          <p:nvPr/>
        </p:nvSpPr>
        <p:spPr>
          <a:xfrm>
            <a:off x="5021285" y="1719884"/>
            <a:ext cx="2398801" cy="2274678"/>
          </a:xfrm>
          <a:custGeom>
            <a:avLst/>
            <a:gdLst>
              <a:gd name="connsiteX0" fmla="*/ 1285229 w 1717654"/>
              <a:gd name="connsiteY0" fmla="*/ 435038 h 1717654"/>
              <a:gd name="connsiteX1" fmla="*/ 1538641 w 1717654"/>
              <a:gd name="connsiteY1" fmla="*/ 358664 h 1717654"/>
              <a:gd name="connsiteX2" fmla="*/ 1631888 w 1717654"/>
              <a:gd name="connsiteY2" fmla="*/ 520172 h 1717654"/>
              <a:gd name="connsiteX3" fmla="*/ 1439040 w 1717654"/>
              <a:gd name="connsiteY3" fmla="*/ 701446 h 1717654"/>
              <a:gd name="connsiteX4" fmla="*/ 1439040 w 1717654"/>
              <a:gd name="connsiteY4" fmla="*/ 1016208 h 1717654"/>
              <a:gd name="connsiteX5" fmla="*/ 1631888 w 1717654"/>
              <a:gd name="connsiteY5" fmla="*/ 1197482 h 1717654"/>
              <a:gd name="connsiteX6" fmla="*/ 1538641 w 1717654"/>
              <a:gd name="connsiteY6" fmla="*/ 1358990 h 1717654"/>
              <a:gd name="connsiteX7" fmla="*/ 1285229 w 1717654"/>
              <a:gd name="connsiteY7" fmla="*/ 1282616 h 1717654"/>
              <a:gd name="connsiteX8" fmla="*/ 1012637 w 1717654"/>
              <a:gd name="connsiteY8" fmla="*/ 1439997 h 1717654"/>
              <a:gd name="connsiteX9" fmla="*/ 952073 w 1717654"/>
              <a:gd name="connsiteY9" fmla="*/ 1697645 h 1717654"/>
              <a:gd name="connsiteX10" fmla="*/ 765581 w 1717654"/>
              <a:gd name="connsiteY10" fmla="*/ 1697645 h 1717654"/>
              <a:gd name="connsiteX11" fmla="*/ 705016 w 1717654"/>
              <a:gd name="connsiteY11" fmla="*/ 1439997 h 1717654"/>
              <a:gd name="connsiteX12" fmla="*/ 432424 w 1717654"/>
              <a:gd name="connsiteY12" fmla="*/ 1282616 h 1717654"/>
              <a:gd name="connsiteX13" fmla="*/ 179013 w 1717654"/>
              <a:gd name="connsiteY13" fmla="*/ 1358990 h 1717654"/>
              <a:gd name="connsiteX14" fmla="*/ 85766 w 1717654"/>
              <a:gd name="connsiteY14" fmla="*/ 1197482 h 1717654"/>
              <a:gd name="connsiteX15" fmla="*/ 278614 w 1717654"/>
              <a:gd name="connsiteY15" fmla="*/ 1016208 h 1717654"/>
              <a:gd name="connsiteX16" fmla="*/ 278614 w 1717654"/>
              <a:gd name="connsiteY16" fmla="*/ 701446 h 1717654"/>
              <a:gd name="connsiteX17" fmla="*/ 85766 w 1717654"/>
              <a:gd name="connsiteY17" fmla="*/ 520172 h 1717654"/>
              <a:gd name="connsiteX18" fmla="*/ 179013 w 1717654"/>
              <a:gd name="connsiteY18" fmla="*/ 358664 h 1717654"/>
              <a:gd name="connsiteX19" fmla="*/ 432425 w 1717654"/>
              <a:gd name="connsiteY19" fmla="*/ 435038 h 1717654"/>
              <a:gd name="connsiteX20" fmla="*/ 705017 w 1717654"/>
              <a:gd name="connsiteY20" fmla="*/ 277657 h 1717654"/>
              <a:gd name="connsiteX21" fmla="*/ 765581 w 1717654"/>
              <a:gd name="connsiteY21" fmla="*/ 20009 h 1717654"/>
              <a:gd name="connsiteX22" fmla="*/ 952073 w 1717654"/>
              <a:gd name="connsiteY22" fmla="*/ 20009 h 1717654"/>
              <a:gd name="connsiteX23" fmla="*/ 1012638 w 1717654"/>
              <a:gd name="connsiteY23" fmla="*/ 277657 h 1717654"/>
              <a:gd name="connsiteX24" fmla="*/ 1285230 w 1717654"/>
              <a:gd name="connsiteY24" fmla="*/ 435038 h 1717654"/>
              <a:gd name="connsiteX25" fmla="*/ 1285229 w 1717654"/>
              <a:gd name="connsiteY25" fmla="*/ 435038 h 171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17654" h="1717654">
                <a:moveTo>
                  <a:pt x="1105562" y="434486"/>
                </a:moveTo>
                <a:lnTo>
                  <a:pt x="1289283" y="320699"/>
                </a:lnTo>
                <a:lnTo>
                  <a:pt x="1396955" y="428371"/>
                </a:lnTo>
                <a:lnTo>
                  <a:pt x="1283168" y="612091"/>
                </a:lnTo>
                <a:cubicBezTo>
                  <a:pt x="1326994" y="687464"/>
                  <a:pt x="1349953" y="773149"/>
                  <a:pt x="1349685" y="860336"/>
                </a:cubicBezTo>
                <a:lnTo>
                  <a:pt x="1540087" y="962549"/>
                </a:lnTo>
                <a:lnTo>
                  <a:pt x="1500676" y="1109632"/>
                </a:lnTo>
                <a:lnTo>
                  <a:pt x="1284677" y="1102949"/>
                </a:lnTo>
                <a:cubicBezTo>
                  <a:pt x="1241315" y="1178589"/>
                  <a:pt x="1178590" y="1241316"/>
                  <a:pt x="1102949" y="1284677"/>
                </a:cubicBezTo>
                <a:lnTo>
                  <a:pt x="1109631" y="1500677"/>
                </a:lnTo>
                <a:lnTo>
                  <a:pt x="962549" y="1540087"/>
                </a:lnTo>
                <a:lnTo>
                  <a:pt x="860336" y="1349685"/>
                </a:lnTo>
                <a:cubicBezTo>
                  <a:pt x="773148" y="1349954"/>
                  <a:pt x="687463" y="1326995"/>
                  <a:pt x="612091" y="1283168"/>
                </a:cubicBezTo>
                <a:lnTo>
                  <a:pt x="428371" y="1396955"/>
                </a:lnTo>
                <a:lnTo>
                  <a:pt x="320699" y="1289283"/>
                </a:lnTo>
                <a:lnTo>
                  <a:pt x="434486" y="1105563"/>
                </a:lnTo>
                <a:cubicBezTo>
                  <a:pt x="390660" y="1030190"/>
                  <a:pt x="367701" y="944505"/>
                  <a:pt x="367969" y="857318"/>
                </a:cubicBezTo>
                <a:lnTo>
                  <a:pt x="177567" y="755105"/>
                </a:lnTo>
                <a:lnTo>
                  <a:pt x="216978" y="608022"/>
                </a:lnTo>
                <a:lnTo>
                  <a:pt x="432977" y="614705"/>
                </a:lnTo>
                <a:cubicBezTo>
                  <a:pt x="476339" y="539065"/>
                  <a:pt x="539064" y="476338"/>
                  <a:pt x="614705" y="432977"/>
                </a:cubicBezTo>
                <a:lnTo>
                  <a:pt x="608023" y="216977"/>
                </a:lnTo>
                <a:lnTo>
                  <a:pt x="755105" y="177567"/>
                </a:lnTo>
                <a:lnTo>
                  <a:pt x="857318" y="367969"/>
                </a:lnTo>
                <a:cubicBezTo>
                  <a:pt x="944506" y="367700"/>
                  <a:pt x="1030191" y="390659"/>
                  <a:pt x="1105563" y="434486"/>
                </a:cubicBezTo>
                <a:lnTo>
                  <a:pt x="1105562" y="434486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849" tIns="607849" rIns="607849" bIns="607849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 smtClean="0"/>
              <a:t>維護</a:t>
            </a:r>
            <a:endParaRPr lang="zh-TW" altLang="en-US" sz="3000" kern="1200" dirty="0"/>
          </a:p>
        </p:txBody>
      </p:sp>
      <p:sp>
        <p:nvSpPr>
          <p:cNvPr id="11" name="圖案 10"/>
          <p:cNvSpPr/>
          <p:nvPr/>
        </p:nvSpPr>
        <p:spPr>
          <a:xfrm>
            <a:off x="1849756" y="1906463"/>
            <a:ext cx="2241743" cy="224174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圓形箭號 11"/>
          <p:cNvSpPr/>
          <p:nvPr/>
        </p:nvSpPr>
        <p:spPr>
          <a:xfrm rot="14742547">
            <a:off x="3339840" y="2548113"/>
            <a:ext cx="2417050" cy="2417050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手繪多邊形 12"/>
          <p:cNvSpPr/>
          <p:nvPr/>
        </p:nvSpPr>
        <p:spPr>
          <a:xfrm>
            <a:off x="2251356" y="2279620"/>
            <a:ext cx="1753074" cy="1753074"/>
          </a:xfrm>
          <a:custGeom>
            <a:avLst/>
            <a:gdLst>
              <a:gd name="connsiteX0" fmla="*/ 1311732 w 1753074"/>
              <a:gd name="connsiteY0" fmla="*/ 444009 h 1753074"/>
              <a:gd name="connsiteX1" fmla="*/ 1570370 w 1753074"/>
              <a:gd name="connsiteY1" fmla="*/ 366060 h 1753074"/>
              <a:gd name="connsiteX2" fmla="*/ 1665539 w 1753074"/>
              <a:gd name="connsiteY2" fmla="*/ 530898 h 1753074"/>
              <a:gd name="connsiteX3" fmla="*/ 1468715 w 1753074"/>
              <a:gd name="connsiteY3" fmla="*/ 715911 h 1753074"/>
              <a:gd name="connsiteX4" fmla="*/ 1468715 w 1753074"/>
              <a:gd name="connsiteY4" fmla="*/ 1037164 h 1753074"/>
              <a:gd name="connsiteX5" fmla="*/ 1665539 w 1753074"/>
              <a:gd name="connsiteY5" fmla="*/ 1222176 h 1753074"/>
              <a:gd name="connsiteX6" fmla="*/ 1570370 w 1753074"/>
              <a:gd name="connsiteY6" fmla="*/ 1387014 h 1753074"/>
              <a:gd name="connsiteX7" fmla="*/ 1311732 w 1753074"/>
              <a:gd name="connsiteY7" fmla="*/ 1309065 h 1753074"/>
              <a:gd name="connsiteX8" fmla="*/ 1033519 w 1753074"/>
              <a:gd name="connsiteY8" fmla="*/ 1469691 h 1753074"/>
              <a:gd name="connsiteX9" fmla="*/ 971706 w 1753074"/>
              <a:gd name="connsiteY9" fmla="*/ 1732652 h 1753074"/>
              <a:gd name="connsiteX10" fmla="*/ 781368 w 1753074"/>
              <a:gd name="connsiteY10" fmla="*/ 1732652 h 1753074"/>
              <a:gd name="connsiteX11" fmla="*/ 719555 w 1753074"/>
              <a:gd name="connsiteY11" fmla="*/ 1469691 h 1753074"/>
              <a:gd name="connsiteX12" fmla="*/ 441342 w 1753074"/>
              <a:gd name="connsiteY12" fmla="*/ 1309065 h 1753074"/>
              <a:gd name="connsiteX13" fmla="*/ 182704 w 1753074"/>
              <a:gd name="connsiteY13" fmla="*/ 1387014 h 1753074"/>
              <a:gd name="connsiteX14" fmla="*/ 87535 w 1753074"/>
              <a:gd name="connsiteY14" fmla="*/ 1222176 h 1753074"/>
              <a:gd name="connsiteX15" fmla="*/ 284359 w 1753074"/>
              <a:gd name="connsiteY15" fmla="*/ 1037163 h 1753074"/>
              <a:gd name="connsiteX16" fmla="*/ 284359 w 1753074"/>
              <a:gd name="connsiteY16" fmla="*/ 715910 h 1753074"/>
              <a:gd name="connsiteX17" fmla="*/ 87535 w 1753074"/>
              <a:gd name="connsiteY17" fmla="*/ 530898 h 1753074"/>
              <a:gd name="connsiteX18" fmla="*/ 182704 w 1753074"/>
              <a:gd name="connsiteY18" fmla="*/ 366060 h 1753074"/>
              <a:gd name="connsiteX19" fmla="*/ 441342 w 1753074"/>
              <a:gd name="connsiteY19" fmla="*/ 444009 h 1753074"/>
              <a:gd name="connsiteX20" fmla="*/ 719555 w 1753074"/>
              <a:gd name="connsiteY20" fmla="*/ 283383 h 1753074"/>
              <a:gd name="connsiteX21" fmla="*/ 781368 w 1753074"/>
              <a:gd name="connsiteY21" fmla="*/ 20422 h 1753074"/>
              <a:gd name="connsiteX22" fmla="*/ 971706 w 1753074"/>
              <a:gd name="connsiteY22" fmla="*/ 20422 h 1753074"/>
              <a:gd name="connsiteX23" fmla="*/ 1033519 w 1753074"/>
              <a:gd name="connsiteY23" fmla="*/ 283383 h 1753074"/>
              <a:gd name="connsiteX24" fmla="*/ 1311732 w 1753074"/>
              <a:gd name="connsiteY24" fmla="*/ 444009 h 175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53074" h="1753074">
                <a:moveTo>
                  <a:pt x="1311732" y="444009"/>
                </a:moveTo>
                <a:lnTo>
                  <a:pt x="1570370" y="366060"/>
                </a:lnTo>
                <a:lnTo>
                  <a:pt x="1665539" y="530898"/>
                </a:lnTo>
                <a:lnTo>
                  <a:pt x="1468715" y="715911"/>
                </a:lnTo>
                <a:cubicBezTo>
                  <a:pt x="1497246" y="821095"/>
                  <a:pt x="1497246" y="931980"/>
                  <a:pt x="1468715" y="1037164"/>
                </a:cubicBezTo>
                <a:lnTo>
                  <a:pt x="1665539" y="1222176"/>
                </a:lnTo>
                <a:lnTo>
                  <a:pt x="1570370" y="1387014"/>
                </a:lnTo>
                <a:lnTo>
                  <a:pt x="1311732" y="1309065"/>
                </a:lnTo>
                <a:cubicBezTo>
                  <a:pt x="1234906" y="1386365"/>
                  <a:pt x="1138876" y="1441808"/>
                  <a:pt x="1033519" y="1469691"/>
                </a:cubicBezTo>
                <a:lnTo>
                  <a:pt x="971706" y="1732652"/>
                </a:lnTo>
                <a:lnTo>
                  <a:pt x="781368" y="1732652"/>
                </a:lnTo>
                <a:lnTo>
                  <a:pt x="719555" y="1469691"/>
                </a:lnTo>
                <a:cubicBezTo>
                  <a:pt x="614198" y="1441807"/>
                  <a:pt x="518169" y="1386365"/>
                  <a:pt x="441342" y="1309065"/>
                </a:cubicBezTo>
                <a:lnTo>
                  <a:pt x="182704" y="1387014"/>
                </a:lnTo>
                <a:lnTo>
                  <a:pt x="87535" y="1222176"/>
                </a:lnTo>
                <a:lnTo>
                  <a:pt x="284359" y="1037163"/>
                </a:lnTo>
                <a:cubicBezTo>
                  <a:pt x="255828" y="931979"/>
                  <a:pt x="255828" y="821094"/>
                  <a:pt x="284359" y="715910"/>
                </a:cubicBezTo>
                <a:lnTo>
                  <a:pt x="87535" y="530898"/>
                </a:lnTo>
                <a:lnTo>
                  <a:pt x="182704" y="366060"/>
                </a:lnTo>
                <a:lnTo>
                  <a:pt x="441342" y="444009"/>
                </a:lnTo>
                <a:cubicBezTo>
                  <a:pt x="518168" y="366709"/>
                  <a:pt x="614198" y="311266"/>
                  <a:pt x="719555" y="283383"/>
                </a:cubicBezTo>
                <a:lnTo>
                  <a:pt x="781368" y="20422"/>
                </a:lnTo>
                <a:lnTo>
                  <a:pt x="971706" y="20422"/>
                </a:lnTo>
                <a:lnTo>
                  <a:pt x="1033519" y="283383"/>
                </a:lnTo>
                <a:cubicBezTo>
                  <a:pt x="1138876" y="311267"/>
                  <a:pt x="1234905" y="366709"/>
                  <a:pt x="1311732" y="444009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632" tIns="478299" rIns="475632" bIns="478299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kern="1200" dirty="0" smtClean="0"/>
              <a:t>管理</a:t>
            </a:r>
            <a:endParaRPr lang="zh-TW" altLang="en-US" sz="2700" kern="1200" dirty="0"/>
          </a:p>
        </p:txBody>
      </p:sp>
      <p:sp>
        <p:nvSpPr>
          <p:cNvPr id="14" name="圖案 13"/>
          <p:cNvSpPr/>
          <p:nvPr/>
        </p:nvSpPr>
        <p:spPr>
          <a:xfrm rot="2351073">
            <a:off x="5026177" y="1549012"/>
            <a:ext cx="2241743" cy="224174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圓形箭號 14"/>
          <p:cNvSpPr/>
          <p:nvPr/>
        </p:nvSpPr>
        <p:spPr>
          <a:xfrm rot="11387670">
            <a:off x="7351876" y="2567866"/>
            <a:ext cx="2417050" cy="2417050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7795361"/>
              <a:gd name="adj5" fmla="val 6981"/>
            </a:avLst>
          </a:pr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向上箭號 19"/>
          <p:cNvSpPr/>
          <p:nvPr/>
        </p:nvSpPr>
        <p:spPr>
          <a:xfrm rot="3238985">
            <a:off x="5973896" y="3540330"/>
            <a:ext cx="661046" cy="1622566"/>
          </a:xfrm>
          <a:prstGeom prst="upArrow">
            <a:avLst>
              <a:gd name="adj1" fmla="val 50000"/>
              <a:gd name="adj2" fmla="val 108491"/>
            </a:avLst>
          </a:prstGeom>
          <a:solidFill>
            <a:srgbClr val="FFFFC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緊急應變</a:t>
            </a:r>
            <a:endParaRPr lang="zh-TW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9156835" y="2164981"/>
            <a:ext cx="1600127" cy="692242"/>
          </a:xfrm>
          <a:prstGeom prst="rightArrow">
            <a:avLst>
              <a:gd name="adj1" fmla="val 50000"/>
              <a:gd name="adj2" fmla="val 974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污泥處理</a:t>
            </a:r>
            <a:endParaRPr lang="zh-TW" alt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57981" y="131865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維護的支援</a:t>
            </a:r>
            <a:endParaRPr lang="zh-TW" altLang="en-US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828405" y="4923993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檢驗的回</a:t>
            </a: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饋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573466" y="125821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管理的規劃</a:t>
            </a:r>
            <a:endParaRPr lang="zh-TW" altLang="en-US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dirty="0" smtClean="0"/>
              <a:t>桃園幼獅工業區污水處理廠</a:t>
            </a: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582686" y="316997"/>
            <a:ext cx="4772830" cy="840230"/>
          </a:xfrm>
        </p:spPr>
        <p:txBody>
          <a:bodyPr>
            <a:spAutoFit/>
          </a:bodyPr>
          <a:lstStyle/>
          <a:p>
            <a:r>
              <a:rPr lang="zh-TW" altLang="en-US" sz="5400" dirty="0" smtClean="0"/>
              <a:t>一</a:t>
            </a:r>
            <a:r>
              <a:rPr lang="zh-TW" altLang="en-US" sz="5400" dirty="0" smtClean="0">
                <a:latin typeface="新細明體" panose="02020500000000000000" pitchFamily="18" charset="-120"/>
              </a:rPr>
              <a:t>、前   言</a:t>
            </a:r>
            <a:r>
              <a:rPr lang="en-US" altLang="zh-TW" sz="5400" dirty="0" smtClean="0">
                <a:latin typeface="新細明體" panose="02020500000000000000" pitchFamily="18" charset="-120"/>
              </a:rPr>
              <a:t>(</a:t>
            </a:r>
            <a:r>
              <a:rPr lang="zh-TW" altLang="en-US" sz="5400" dirty="0" smtClean="0">
                <a:latin typeface="新細明體" panose="02020500000000000000" pitchFamily="18" charset="-120"/>
              </a:rPr>
              <a:t>續</a:t>
            </a:r>
            <a:r>
              <a:rPr lang="en-US" altLang="zh-TW" sz="5400" dirty="0" smtClean="0">
                <a:latin typeface="新細明體" panose="02020500000000000000" pitchFamily="18" charset="-120"/>
              </a:rPr>
              <a:t>)</a:t>
            </a:r>
            <a:endParaRPr lang="zh-TW" altLang="en-US" sz="5400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706192279"/>
              </p:ext>
            </p:extLst>
          </p:nvPr>
        </p:nvGraphicFramePr>
        <p:xfrm>
          <a:off x="828541" y="1143551"/>
          <a:ext cx="6994540" cy="343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5213008" y="1827053"/>
            <a:ext cx="1766912" cy="584775"/>
          </a:xfrm>
          <a:prstGeom prst="rect">
            <a:avLst/>
          </a:prstGeom>
          <a:solidFill>
            <a:srgbClr val="FEECEC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傅 治 平</a:t>
            </a:r>
            <a:endParaRPr lang="zh-TW" altLang="en-US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49018" y="4308387"/>
            <a:ext cx="1569660" cy="461665"/>
          </a:xfrm>
          <a:prstGeom prst="rect">
            <a:avLst/>
          </a:prstGeom>
          <a:solidFill>
            <a:srgbClr val="FCFFE1"/>
          </a:solidFill>
          <a:ln w="3175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t" anchorCtr="1">
            <a:spAutoFit/>
          </a:bodyPr>
          <a:lstStyle/>
          <a:p>
            <a:r>
              <a:rPr lang="zh-TW" altLang="en-US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組長</a:t>
            </a:r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邵維民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817148" y="4309124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林俊男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08210" y="4309123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黎燕星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16328" y="4962833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謝雅玲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416328" y="4309122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邱靖雯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32642" y="4962834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尹相忠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817148" y="4921486"/>
            <a:ext cx="1398036" cy="461665"/>
          </a:xfrm>
          <a:prstGeom prst="rect">
            <a:avLst/>
          </a:prstGeom>
          <a:solidFill>
            <a:srgbClr val="FCFFE1"/>
          </a:solidFill>
          <a:ln w="3175">
            <a:solidFill>
              <a:schemeClr val="accent1">
                <a:shade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李侑璁</a:t>
            </a:r>
            <a:endParaRPr lang="zh-TW" altLang="en-US" sz="24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72" y="793674"/>
            <a:ext cx="3526623" cy="2780676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16" name="文字方塊 15"/>
          <p:cNvSpPr txBox="1"/>
          <p:nvPr/>
        </p:nvSpPr>
        <p:spPr>
          <a:xfrm rot="20929221">
            <a:off x="8889086" y="247870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</a:rPr>
              <a:t>人員組織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846172" y="4494702"/>
            <a:ext cx="1749197" cy="369332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(12/14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調任聯合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846172" y="4828331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支援永安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584697" y="320722"/>
            <a:ext cx="4611914" cy="8402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一</a:t>
            </a:r>
            <a:r>
              <a:rPr lang="zh-TW" altLang="en-US" dirty="0" smtClean="0">
                <a:latin typeface="新細明體" panose="02020500000000000000" pitchFamily="18" charset="-120"/>
              </a:rPr>
              <a:t>、前   言</a:t>
            </a:r>
            <a:r>
              <a:rPr lang="en-US" altLang="zh-TW" dirty="0" smtClean="0">
                <a:latin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新細明體" panose="02020500000000000000" pitchFamily="18" charset="-120"/>
              </a:rPr>
              <a:t>續</a:t>
            </a:r>
            <a:r>
              <a:rPr lang="en-US" altLang="zh-TW" dirty="0" smtClean="0">
                <a:latin typeface="新細明體" panose="02020500000000000000" pitchFamily="18" charset="-120"/>
              </a:rPr>
              <a:t>)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08071" y="758306"/>
            <a:ext cx="10488249" cy="2295144"/>
          </a:xfrm>
          <a:prstGeom prst="rect">
            <a:avLst/>
          </a:prstGeom>
          <a:ln>
            <a:noFill/>
          </a:ln>
        </p:spPr>
      </p:sp>
      <p:sp>
        <p:nvSpPr>
          <p:cNvPr id="17" name="手繪多邊形 16"/>
          <p:cNvSpPr/>
          <p:nvPr/>
        </p:nvSpPr>
        <p:spPr>
          <a:xfrm>
            <a:off x="709621" y="1515047"/>
            <a:ext cx="1374911" cy="781660"/>
          </a:xfrm>
          <a:custGeom>
            <a:avLst/>
            <a:gdLst>
              <a:gd name="connsiteX0" fmla="*/ 0 w 1374911"/>
              <a:gd name="connsiteY0" fmla="*/ 0 h 781660"/>
              <a:gd name="connsiteX1" fmla="*/ 984081 w 1374911"/>
              <a:gd name="connsiteY1" fmla="*/ 0 h 781660"/>
              <a:gd name="connsiteX2" fmla="*/ 1374911 w 1374911"/>
              <a:gd name="connsiteY2" fmla="*/ 390830 h 781660"/>
              <a:gd name="connsiteX3" fmla="*/ 984081 w 1374911"/>
              <a:gd name="connsiteY3" fmla="*/ 781660 h 781660"/>
              <a:gd name="connsiteX4" fmla="*/ 0 w 1374911"/>
              <a:gd name="connsiteY4" fmla="*/ 781660 h 781660"/>
              <a:gd name="connsiteX5" fmla="*/ 390830 w 1374911"/>
              <a:gd name="connsiteY5" fmla="*/ 390830 h 781660"/>
              <a:gd name="connsiteX6" fmla="*/ 0 w 1374911"/>
              <a:gd name="connsiteY6" fmla="*/ 0 h 7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4911" h="781660">
                <a:moveTo>
                  <a:pt x="0" y="0"/>
                </a:moveTo>
                <a:lnTo>
                  <a:pt x="984081" y="0"/>
                </a:lnTo>
                <a:lnTo>
                  <a:pt x="1374911" y="390830"/>
                </a:lnTo>
                <a:lnTo>
                  <a:pt x="984081" y="781660"/>
                </a:lnTo>
                <a:lnTo>
                  <a:pt x="0" y="781660"/>
                </a:lnTo>
                <a:lnTo>
                  <a:pt x="390830" y="3908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839" tIns="24003" rIns="414833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抽水站</a:t>
            </a:r>
            <a:endParaRPr lang="zh-TW" altLang="en-US" sz="18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1933456" y="1515047"/>
            <a:ext cx="1374911" cy="781660"/>
          </a:xfrm>
          <a:custGeom>
            <a:avLst/>
            <a:gdLst>
              <a:gd name="connsiteX0" fmla="*/ 0 w 1374911"/>
              <a:gd name="connsiteY0" fmla="*/ 0 h 781660"/>
              <a:gd name="connsiteX1" fmla="*/ 984081 w 1374911"/>
              <a:gd name="connsiteY1" fmla="*/ 0 h 781660"/>
              <a:gd name="connsiteX2" fmla="*/ 1374911 w 1374911"/>
              <a:gd name="connsiteY2" fmla="*/ 390830 h 781660"/>
              <a:gd name="connsiteX3" fmla="*/ 984081 w 1374911"/>
              <a:gd name="connsiteY3" fmla="*/ 781660 h 781660"/>
              <a:gd name="connsiteX4" fmla="*/ 0 w 1374911"/>
              <a:gd name="connsiteY4" fmla="*/ 781660 h 781660"/>
              <a:gd name="connsiteX5" fmla="*/ 390830 w 1374911"/>
              <a:gd name="connsiteY5" fmla="*/ 390830 h 781660"/>
              <a:gd name="connsiteX6" fmla="*/ 0 w 1374911"/>
              <a:gd name="connsiteY6" fmla="*/ 0 h 7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4911" h="781660">
                <a:moveTo>
                  <a:pt x="0" y="0"/>
                </a:moveTo>
                <a:lnTo>
                  <a:pt x="984081" y="0"/>
                </a:lnTo>
                <a:lnTo>
                  <a:pt x="1374911" y="390830"/>
                </a:lnTo>
                <a:lnTo>
                  <a:pt x="984081" y="781660"/>
                </a:lnTo>
                <a:lnTo>
                  <a:pt x="0" y="781660"/>
                </a:lnTo>
                <a:lnTo>
                  <a:pt x="390830" y="3908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56224"/>
              <a:satOff val="695"/>
              <a:lumOff val="10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839" tIns="24003" rIns="414833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調勻池</a:t>
            </a:r>
            <a:endParaRPr lang="zh-TW" altLang="en-US" sz="18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手繪多邊形 18"/>
          <p:cNvSpPr/>
          <p:nvPr/>
        </p:nvSpPr>
        <p:spPr>
          <a:xfrm>
            <a:off x="3157292" y="1515047"/>
            <a:ext cx="1374911" cy="781660"/>
          </a:xfrm>
          <a:custGeom>
            <a:avLst/>
            <a:gdLst>
              <a:gd name="connsiteX0" fmla="*/ 0 w 1374911"/>
              <a:gd name="connsiteY0" fmla="*/ 0 h 781660"/>
              <a:gd name="connsiteX1" fmla="*/ 984081 w 1374911"/>
              <a:gd name="connsiteY1" fmla="*/ 0 h 781660"/>
              <a:gd name="connsiteX2" fmla="*/ 1374911 w 1374911"/>
              <a:gd name="connsiteY2" fmla="*/ 390830 h 781660"/>
              <a:gd name="connsiteX3" fmla="*/ 984081 w 1374911"/>
              <a:gd name="connsiteY3" fmla="*/ 781660 h 781660"/>
              <a:gd name="connsiteX4" fmla="*/ 0 w 1374911"/>
              <a:gd name="connsiteY4" fmla="*/ 781660 h 781660"/>
              <a:gd name="connsiteX5" fmla="*/ 390830 w 1374911"/>
              <a:gd name="connsiteY5" fmla="*/ 390830 h 781660"/>
              <a:gd name="connsiteX6" fmla="*/ 0 w 1374911"/>
              <a:gd name="connsiteY6" fmla="*/ 0 h 7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4911" h="781660">
                <a:moveTo>
                  <a:pt x="0" y="0"/>
                </a:moveTo>
                <a:lnTo>
                  <a:pt x="984081" y="0"/>
                </a:lnTo>
                <a:lnTo>
                  <a:pt x="1374911" y="390830"/>
                </a:lnTo>
                <a:lnTo>
                  <a:pt x="984081" y="781660"/>
                </a:lnTo>
                <a:lnTo>
                  <a:pt x="0" y="781660"/>
                </a:lnTo>
                <a:lnTo>
                  <a:pt x="390830" y="3908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512447"/>
              <a:satOff val="1391"/>
              <a:lumOff val="20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839" tIns="24003" rIns="414833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混凝池</a:t>
            </a:r>
            <a:endParaRPr lang="zh-TW" altLang="en-US" sz="18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4381127" y="1603726"/>
            <a:ext cx="1510758" cy="604303"/>
          </a:xfrm>
          <a:custGeom>
            <a:avLst/>
            <a:gdLst>
              <a:gd name="connsiteX0" fmla="*/ 0 w 1510758"/>
              <a:gd name="connsiteY0" fmla="*/ 0 h 604303"/>
              <a:gd name="connsiteX1" fmla="*/ 1208607 w 1510758"/>
              <a:gd name="connsiteY1" fmla="*/ 0 h 604303"/>
              <a:gd name="connsiteX2" fmla="*/ 1510758 w 1510758"/>
              <a:gd name="connsiteY2" fmla="*/ 302152 h 604303"/>
              <a:gd name="connsiteX3" fmla="*/ 1208607 w 1510758"/>
              <a:gd name="connsiteY3" fmla="*/ 604303 h 604303"/>
              <a:gd name="connsiteX4" fmla="*/ 0 w 1510758"/>
              <a:gd name="connsiteY4" fmla="*/ 604303 h 604303"/>
              <a:gd name="connsiteX5" fmla="*/ 302152 w 1510758"/>
              <a:gd name="connsiteY5" fmla="*/ 302152 h 604303"/>
              <a:gd name="connsiteX6" fmla="*/ 0 w 1510758"/>
              <a:gd name="connsiteY6" fmla="*/ 0 h 60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758" h="604303">
                <a:moveTo>
                  <a:pt x="0" y="0"/>
                </a:moveTo>
                <a:lnTo>
                  <a:pt x="1208607" y="0"/>
                </a:lnTo>
                <a:lnTo>
                  <a:pt x="1510758" y="302152"/>
                </a:lnTo>
                <a:lnTo>
                  <a:pt x="1208607" y="604303"/>
                </a:lnTo>
                <a:lnTo>
                  <a:pt x="0" y="604303"/>
                </a:lnTo>
                <a:lnTo>
                  <a:pt x="302152" y="302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2268671"/>
              <a:satOff val="2086"/>
              <a:lumOff val="30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162" tIns="26670" rIns="328821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初沉池</a:t>
            </a:r>
            <a:endParaRPr lang="zh-TW" altLang="en-US" sz="20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5466699" y="1405738"/>
            <a:ext cx="1919165" cy="1000279"/>
          </a:xfrm>
          <a:custGeom>
            <a:avLst/>
            <a:gdLst>
              <a:gd name="connsiteX0" fmla="*/ 0 w 1510758"/>
              <a:gd name="connsiteY0" fmla="*/ 0 h 1000279"/>
              <a:gd name="connsiteX1" fmla="*/ 1010619 w 1510758"/>
              <a:gd name="connsiteY1" fmla="*/ 0 h 1000279"/>
              <a:gd name="connsiteX2" fmla="*/ 1510758 w 1510758"/>
              <a:gd name="connsiteY2" fmla="*/ 500140 h 1000279"/>
              <a:gd name="connsiteX3" fmla="*/ 1010619 w 1510758"/>
              <a:gd name="connsiteY3" fmla="*/ 1000279 h 1000279"/>
              <a:gd name="connsiteX4" fmla="*/ 0 w 1510758"/>
              <a:gd name="connsiteY4" fmla="*/ 1000279 h 1000279"/>
              <a:gd name="connsiteX5" fmla="*/ 500140 w 1510758"/>
              <a:gd name="connsiteY5" fmla="*/ 500140 h 1000279"/>
              <a:gd name="connsiteX6" fmla="*/ 0 w 1510758"/>
              <a:gd name="connsiteY6" fmla="*/ 0 h 10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758" h="1000279">
                <a:moveTo>
                  <a:pt x="0" y="0"/>
                </a:moveTo>
                <a:lnTo>
                  <a:pt x="1010619" y="0"/>
                </a:lnTo>
                <a:lnTo>
                  <a:pt x="1510758" y="500140"/>
                </a:lnTo>
                <a:lnTo>
                  <a:pt x="1010619" y="1000279"/>
                </a:lnTo>
                <a:lnTo>
                  <a:pt x="0" y="1000279"/>
                </a:lnTo>
                <a:lnTo>
                  <a:pt x="500140" y="5001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024894"/>
              <a:satOff val="2781"/>
              <a:lumOff val="403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152" tIns="32004" rIns="532143" bIns="3200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2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RBC</a:t>
            </a:r>
            <a:endParaRPr lang="zh-TW" alt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7100492" y="1603726"/>
            <a:ext cx="1510758" cy="604303"/>
          </a:xfrm>
          <a:custGeom>
            <a:avLst/>
            <a:gdLst>
              <a:gd name="connsiteX0" fmla="*/ 0 w 1510758"/>
              <a:gd name="connsiteY0" fmla="*/ 0 h 604303"/>
              <a:gd name="connsiteX1" fmla="*/ 1208607 w 1510758"/>
              <a:gd name="connsiteY1" fmla="*/ 0 h 604303"/>
              <a:gd name="connsiteX2" fmla="*/ 1510758 w 1510758"/>
              <a:gd name="connsiteY2" fmla="*/ 302152 h 604303"/>
              <a:gd name="connsiteX3" fmla="*/ 1208607 w 1510758"/>
              <a:gd name="connsiteY3" fmla="*/ 604303 h 604303"/>
              <a:gd name="connsiteX4" fmla="*/ 0 w 1510758"/>
              <a:gd name="connsiteY4" fmla="*/ 604303 h 604303"/>
              <a:gd name="connsiteX5" fmla="*/ 302152 w 1510758"/>
              <a:gd name="connsiteY5" fmla="*/ 302152 h 604303"/>
              <a:gd name="connsiteX6" fmla="*/ 0 w 1510758"/>
              <a:gd name="connsiteY6" fmla="*/ 0 h 60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758" h="604303">
                <a:moveTo>
                  <a:pt x="0" y="0"/>
                </a:moveTo>
                <a:lnTo>
                  <a:pt x="1208607" y="0"/>
                </a:lnTo>
                <a:lnTo>
                  <a:pt x="1510758" y="302152"/>
                </a:lnTo>
                <a:lnTo>
                  <a:pt x="1208607" y="604303"/>
                </a:lnTo>
                <a:lnTo>
                  <a:pt x="0" y="604303"/>
                </a:lnTo>
                <a:lnTo>
                  <a:pt x="302152" y="302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781118"/>
              <a:satOff val="3476"/>
              <a:lumOff val="50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162" tIns="26670" rIns="328821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二沉池</a:t>
            </a:r>
            <a:endParaRPr lang="zh-TW" altLang="en-US" sz="20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手繪多邊形 22"/>
          <p:cNvSpPr/>
          <p:nvPr/>
        </p:nvSpPr>
        <p:spPr>
          <a:xfrm>
            <a:off x="8460175" y="1515047"/>
            <a:ext cx="1374911" cy="781660"/>
          </a:xfrm>
          <a:custGeom>
            <a:avLst/>
            <a:gdLst>
              <a:gd name="connsiteX0" fmla="*/ 0 w 1374911"/>
              <a:gd name="connsiteY0" fmla="*/ 0 h 781660"/>
              <a:gd name="connsiteX1" fmla="*/ 984081 w 1374911"/>
              <a:gd name="connsiteY1" fmla="*/ 0 h 781660"/>
              <a:gd name="connsiteX2" fmla="*/ 1374911 w 1374911"/>
              <a:gd name="connsiteY2" fmla="*/ 390830 h 781660"/>
              <a:gd name="connsiteX3" fmla="*/ 984081 w 1374911"/>
              <a:gd name="connsiteY3" fmla="*/ 781660 h 781660"/>
              <a:gd name="connsiteX4" fmla="*/ 0 w 1374911"/>
              <a:gd name="connsiteY4" fmla="*/ 781660 h 781660"/>
              <a:gd name="connsiteX5" fmla="*/ 390830 w 1374911"/>
              <a:gd name="connsiteY5" fmla="*/ 390830 h 781660"/>
              <a:gd name="connsiteX6" fmla="*/ 0 w 1374911"/>
              <a:gd name="connsiteY6" fmla="*/ 0 h 7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4911" h="781660">
                <a:moveTo>
                  <a:pt x="0" y="0"/>
                </a:moveTo>
                <a:lnTo>
                  <a:pt x="984081" y="0"/>
                </a:lnTo>
                <a:lnTo>
                  <a:pt x="1374911" y="390830"/>
                </a:lnTo>
                <a:lnTo>
                  <a:pt x="984081" y="781660"/>
                </a:lnTo>
                <a:lnTo>
                  <a:pt x="0" y="781660"/>
                </a:lnTo>
                <a:lnTo>
                  <a:pt x="390830" y="3908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4537341"/>
              <a:satOff val="4172"/>
              <a:lumOff val="60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839" tIns="24003" rIns="414833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混凝池</a:t>
            </a:r>
            <a:endParaRPr lang="zh-TW" altLang="en-US" sz="1800" b="1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9685561" y="1599145"/>
            <a:ext cx="1510758" cy="604303"/>
          </a:xfrm>
          <a:custGeom>
            <a:avLst/>
            <a:gdLst>
              <a:gd name="connsiteX0" fmla="*/ 0 w 1510758"/>
              <a:gd name="connsiteY0" fmla="*/ 0 h 604303"/>
              <a:gd name="connsiteX1" fmla="*/ 1208607 w 1510758"/>
              <a:gd name="connsiteY1" fmla="*/ 0 h 604303"/>
              <a:gd name="connsiteX2" fmla="*/ 1510758 w 1510758"/>
              <a:gd name="connsiteY2" fmla="*/ 302152 h 604303"/>
              <a:gd name="connsiteX3" fmla="*/ 1208607 w 1510758"/>
              <a:gd name="connsiteY3" fmla="*/ 604303 h 604303"/>
              <a:gd name="connsiteX4" fmla="*/ 0 w 1510758"/>
              <a:gd name="connsiteY4" fmla="*/ 604303 h 604303"/>
              <a:gd name="connsiteX5" fmla="*/ 302152 w 1510758"/>
              <a:gd name="connsiteY5" fmla="*/ 302152 h 604303"/>
              <a:gd name="connsiteX6" fmla="*/ 0 w 1510758"/>
              <a:gd name="connsiteY6" fmla="*/ 0 h 60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758" h="604303">
                <a:moveTo>
                  <a:pt x="0" y="0"/>
                </a:moveTo>
                <a:lnTo>
                  <a:pt x="1208607" y="0"/>
                </a:lnTo>
                <a:lnTo>
                  <a:pt x="1510758" y="302152"/>
                </a:lnTo>
                <a:lnTo>
                  <a:pt x="1208607" y="604303"/>
                </a:lnTo>
                <a:lnTo>
                  <a:pt x="0" y="604303"/>
                </a:lnTo>
                <a:lnTo>
                  <a:pt x="302152" y="302152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5293564"/>
              <a:satOff val="4867"/>
              <a:lumOff val="7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162" tIns="26670" rIns="328821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kern="1200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三沉池</a:t>
            </a:r>
            <a:endParaRPr lang="zh-TW" altLang="en-US" sz="2000" kern="1200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5749663" y="3064732"/>
            <a:ext cx="5336132" cy="688171"/>
          </a:xfrm>
          <a:custGeom>
            <a:avLst/>
            <a:gdLst>
              <a:gd name="connsiteX0" fmla="*/ 0 w 5336132"/>
              <a:gd name="connsiteY0" fmla="*/ 68817 h 688171"/>
              <a:gd name="connsiteX1" fmla="*/ 68817 w 5336132"/>
              <a:gd name="connsiteY1" fmla="*/ 0 h 688171"/>
              <a:gd name="connsiteX2" fmla="*/ 5267315 w 5336132"/>
              <a:gd name="connsiteY2" fmla="*/ 0 h 688171"/>
              <a:gd name="connsiteX3" fmla="*/ 5336132 w 5336132"/>
              <a:gd name="connsiteY3" fmla="*/ 68817 h 688171"/>
              <a:gd name="connsiteX4" fmla="*/ 5336132 w 5336132"/>
              <a:gd name="connsiteY4" fmla="*/ 619354 h 688171"/>
              <a:gd name="connsiteX5" fmla="*/ 5267315 w 5336132"/>
              <a:gd name="connsiteY5" fmla="*/ 688171 h 688171"/>
              <a:gd name="connsiteX6" fmla="*/ 68817 w 5336132"/>
              <a:gd name="connsiteY6" fmla="*/ 688171 h 688171"/>
              <a:gd name="connsiteX7" fmla="*/ 0 w 5336132"/>
              <a:gd name="connsiteY7" fmla="*/ 619354 h 688171"/>
              <a:gd name="connsiteX8" fmla="*/ 0 w 5336132"/>
              <a:gd name="connsiteY8" fmla="*/ 68817 h 68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6132" h="688171">
                <a:moveTo>
                  <a:pt x="0" y="68817"/>
                </a:moveTo>
                <a:cubicBezTo>
                  <a:pt x="0" y="30810"/>
                  <a:pt x="30810" y="0"/>
                  <a:pt x="68817" y="0"/>
                </a:cubicBezTo>
                <a:lnTo>
                  <a:pt x="5267315" y="0"/>
                </a:lnTo>
                <a:cubicBezTo>
                  <a:pt x="5305322" y="0"/>
                  <a:pt x="5336132" y="30810"/>
                  <a:pt x="5336132" y="68817"/>
                </a:cubicBezTo>
                <a:lnTo>
                  <a:pt x="5336132" y="619354"/>
                </a:lnTo>
                <a:cubicBezTo>
                  <a:pt x="5336132" y="657361"/>
                  <a:pt x="5305322" y="688171"/>
                  <a:pt x="5267315" y="688171"/>
                </a:cubicBezTo>
                <a:lnTo>
                  <a:pt x="68817" y="688171"/>
                </a:lnTo>
                <a:cubicBezTo>
                  <a:pt x="30810" y="688171"/>
                  <a:pt x="0" y="657361"/>
                  <a:pt x="0" y="619354"/>
                </a:cubicBezTo>
                <a:lnTo>
                  <a:pt x="0" y="6881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026" tIns="123026" rIns="949237" bIns="12302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b="1" kern="1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濃       縮       槽  </a:t>
            </a:r>
            <a:endParaRPr lang="zh-TW" altLang="en-US" sz="27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5749663" y="3789554"/>
            <a:ext cx="5336132" cy="688171"/>
          </a:xfrm>
          <a:custGeom>
            <a:avLst/>
            <a:gdLst>
              <a:gd name="connsiteX0" fmla="*/ 0 w 5336132"/>
              <a:gd name="connsiteY0" fmla="*/ 68817 h 688171"/>
              <a:gd name="connsiteX1" fmla="*/ 68817 w 5336132"/>
              <a:gd name="connsiteY1" fmla="*/ 0 h 688171"/>
              <a:gd name="connsiteX2" fmla="*/ 5267315 w 5336132"/>
              <a:gd name="connsiteY2" fmla="*/ 0 h 688171"/>
              <a:gd name="connsiteX3" fmla="*/ 5336132 w 5336132"/>
              <a:gd name="connsiteY3" fmla="*/ 68817 h 688171"/>
              <a:gd name="connsiteX4" fmla="*/ 5336132 w 5336132"/>
              <a:gd name="connsiteY4" fmla="*/ 619354 h 688171"/>
              <a:gd name="connsiteX5" fmla="*/ 5267315 w 5336132"/>
              <a:gd name="connsiteY5" fmla="*/ 688171 h 688171"/>
              <a:gd name="connsiteX6" fmla="*/ 68817 w 5336132"/>
              <a:gd name="connsiteY6" fmla="*/ 688171 h 688171"/>
              <a:gd name="connsiteX7" fmla="*/ 0 w 5336132"/>
              <a:gd name="connsiteY7" fmla="*/ 619354 h 688171"/>
              <a:gd name="connsiteX8" fmla="*/ 0 w 5336132"/>
              <a:gd name="connsiteY8" fmla="*/ 68817 h 68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6132" h="688171">
                <a:moveTo>
                  <a:pt x="0" y="68817"/>
                </a:moveTo>
                <a:cubicBezTo>
                  <a:pt x="0" y="30810"/>
                  <a:pt x="30810" y="0"/>
                  <a:pt x="68817" y="0"/>
                </a:cubicBezTo>
                <a:lnTo>
                  <a:pt x="5267315" y="0"/>
                </a:lnTo>
                <a:cubicBezTo>
                  <a:pt x="5305322" y="0"/>
                  <a:pt x="5336132" y="30810"/>
                  <a:pt x="5336132" y="68817"/>
                </a:cubicBezTo>
                <a:lnTo>
                  <a:pt x="5336132" y="619354"/>
                </a:lnTo>
                <a:cubicBezTo>
                  <a:pt x="5336132" y="657361"/>
                  <a:pt x="5305322" y="688171"/>
                  <a:pt x="5267315" y="688171"/>
                </a:cubicBezTo>
                <a:lnTo>
                  <a:pt x="68817" y="688171"/>
                </a:lnTo>
                <a:cubicBezTo>
                  <a:pt x="30810" y="688171"/>
                  <a:pt x="0" y="657361"/>
                  <a:pt x="0" y="619354"/>
                </a:cubicBezTo>
                <a:lnTo>
                  <a:pt x="0" y="6881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646782"/>
              <a:satOff val="2433"/>
              <a:lumOff val="3530"/>
              <a:alphaOff val="0"/>
            </a:schemeClr>
          </a:fillRef>
          <a:effectRef idx="0">
            <a:schemeClr val="accent4">
              <a:hueOff val="2646782"/>
              <a:satOff val="2433"/>
              <a:lumOff val="3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026" tIns="123026" rIns="1120110" bIns="12302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b="1" kern="1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消       化       槽 </a:t>
            </a:r>
            <a:endParaRPr lang="zh-TW" altLang="en-US" sz="27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5749661" y="4517565"/>
            <a:ext cx="5336132" cy="688171"/>
          </a:xfrm>
          <a:custGeom>
            <a:avLst/>
            <a:gdLst>
              <a:gd name="connsiteX0" fmla="*/ 0 w 5336132"/>
              <a:gd name="connsiteY0" fmla="*/ 68817 h 688171"/>
              <a:gd name="connsiteX1" fmla="*/ 68817 w 5336132"/>
              <a:gd name="connsiteY1" fmla="*/ 0 h 688171"/>
              <a:gd name="connsiteX2" fmla="*/ 5267315 w 5336132"/>
              <a:gd name="connsiteY2" fmla="*/ 0 h 688171"/>
              <a:gd name="connsiteX3" fmla="*/ 5336132 w 5336132"/>
              <a:gd name="connsiteY3" fmla="*/ 68817 h 688171"/>
              <a:gd name="connsiteX4" fmla="*/ 5336132 w 5336132"/>
              <a:gd name="connsiteY4" fmla="*/ 619354 h 688171"/>
              <a:gd name="connsiteX5" fmla="*/ 5267315 w 5336132"/>
              <a:gd name="connsiteY5" fmla="*/ 688171 h 688171"/>
              <a:gd name="connsiteX6" fmla="*/ 68817 w 5336132"/>
              <a:gd name="connsiteY6" fmla="*/ 688171 h 688171"/>
              <a:gd name="connsiteX7" fmla="*/ 0 w 5336132"/>
              <a:gd name="connsiteY7" fmla="*/ 619354 h 688171"/>
              <a:gd name="connsiteX8" fmla="*/ 0 w 5336132"/>
              <a:gd name="connsiteY8" fmla="*/ 68817 h 68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6132" h="688171">
                <a:moveTo>
                  <a:pt x="0" y="68817"/>
                </a:moveTo>
                <a:cubicBezTo>
                  <a:pt x="0" y="30810"/>
                  <a:pt x="30810" y="0"/>
                  <a:pt x="68817" y="0"/>
                </a:cubicBezTo>
                <a:lnTo>
                  <a:pt x="5267315" y="0"/>
                </a:lnTo>
                <a:cubicBezTo>
                  <a:pt x="5305322" y="0"/>
                  <a:pt x="5336132" y="30810"/>
                  <a:pt x="5336132" y="68817"/>
                </a:cubicBezTo>
                <a:lnTo>
                  <a:pt x="5336132" y="619354"/>
                </a:lnTo>
                <a:cubicBezTo>
                  <a:pt x="5336132" y="657361"/>
                  <a:pt x="5305322" y="688171"/>
                  <a:pt x="5267315" y="688171"/>
                </a:cubicBezTo>
                <a:lnTo>
                  <a:pt x="68817" y="688171"/>
                </a:lnTo>
                <a:cubicBezTo>
                  <a:pt x="30810" y="688171"/>
                  <a:pt x="0" y="657361"/>
                  <a:pt x="0" y="619354"/>
                </a:cubicBezTo>
                <a:lnTo>
                  <a:pt x="0" y="688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293564"/>
              <a:satOff val="4867"/>
              <a:lumOff val="7059"/>
              <a:alphaOff val="0"/>
            </a:schemeClr>
          </a:fillRef>
          <a:effectRef idx="0">
            <a:schemeClr val="accent4">
              <a:hueOff val="5293564"/>
              <a:satOff val="4867"/>
              <a:lumOff val="7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026" tIns="123026" rIns="1120110" bIns="12302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b="1" kern="1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曬       乾       床</a:t>
            </a:r>
            <a:endParaRPr lang="zh-TW" altLang="en-US" sz="27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8521619" y="3489498"/>
            <a:ext cx="602705" cy="536880"/>
          </a:xfrm>
          <a:custGeom>
            <a:avLst/>
            <a:gdLst>
              <a:gd name="connsiteX0" fmla="*/ 0 w 1052018"/>
              <a:gd name="connsiteY0" fmla="*/ 376001 h 683639"/>
              <a:gd name="connsiteX1" fmla="*/ 236704 w 1052018"/>
              <a:gd name="connsiteY1" fmla="*/ 376001 h 683639"/>
              <a:gd name="connsiteX2" fmla="*/ 236704 w 1052018"/>
              <a:gd name="connsiteY2" fmla="*/ 0 h 683639"/>
              <a:gd name="connsiteX3" fmla="*/ 815314 w 1052018"/>
              <a:gd name="connsiteY3" fmla="*/ 0 h 683639"/>
              <a:gd name="connsiteX4" fmla="*/ 815314 w 1052018"/>
              <a:gd name="connsiteY4" fmla="*/ 376001 h 683639"/>
              <a:gd name="connsiteX5" fmla="*/ 1052018 w 1052018"/>
              <a:gd name="connsiteY5" fmla="*/ 376001 h 683639"/>
              <a:gd name="connsiteX6" fmla="*/ 526009 w 1052018"/>
              <a:gd name="connsiteY6" fmla="*/ 683639 h 683639"/>
              <a:gd name="connsiteX7" fmla="*/ 0 w 1052018"/>
              <a:gd name="connsiteY7" fmla="*/ 376001 h 6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018" h="683639">
                <a:moveTo>
                  <a:pt x="0" y="376001"/>
                </a:moveTo>
                <a:lnTo>
                  <a:pt x="236704" y="376001"/>
                </a:lnTo>
                <a:lnTo>
                  <a:pt x="236704" y="0"/>
                </a:lnTo>
                <a:lnTo>
                  <a:pt x="815314" y="0"/>
                </a:lnTo>
                <a:lnTo>
                  <a:pt x="815314" y="376001"/>
                </a:lnTo>
                <a:lnTo>
                  <a:pt x="1052018" y="376001"/>
                </a:lnTo>
                <a:lnTo>
                  <a:pt x="526009" y="683639"/>
                </a:lnTo>
                <a:lnTo>
                  <a:pt x="0" y="376001"/>
                </a:lnTo>
                <a:close/>
              </a:path>
            </a:pathLst>
          </a:custGeom>
          <a:solidFill>
            <a:schemeClr val="accent6">
              <a:lumMod val="75000"/>
              <a:alpha val="90000"/>
            </a:schemeClr>
          </a:solidFill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6074" tIns="39370" rIns="276074" bIns="208571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100" kern="1200"/>
          </a:p>
        </p:txBody>
      </p:sp>
      <p:sp>
        <p:nvSpPr>
          <p:cNvPr id="14" name="手繪多邊形 13"/>
          <p:cNvSpPr/>
          <p:nvPr/>
        </p:nvSpPr>
        <p:spPr>
          <a:xfrm>
            <a:off x="9163760" y="4228713"/>
            <a:ext cx="602705" cy="536880"/>
          </a:xfrm>
          <a:custGeom>
            <a:avLst/>
            <a:gdLst>
              <a:gd name="connsiteX0" fmla="*/ 0 w 1052018"/>
              <a:gd name="connsiteY0" fmla="*/ 376001 h 683639"/>
              <a:gd name="connsiteX1" fmla="*/ 236704 w 1052018"/>
              <a:gd name="connsiteY1" fmla="*/ 376001 h 683639"/>
              <a:gd name="connsiteX2" fmla="*/ 236704 w 1052018"/>
              <a:gd name="connsiteY2" fmla="*/ 0 h 683639"/>
              <a:gd name="connsiteX3" fmla="*/ 815314 w 1052018"/>
              <a:gd name="connsiteY3" fmla="*/ 0 h 683639"/>
              <a:gd name="connsiteX4" fmla="*/ 815314 w 1052018"/>
              <a:gd name="connsiteY4" fmla="*/ 376001 h 683639"/>
              <a:gd name="connsiteX5" fmla="*/ 1052018 w 1052018"/>
              <a:gd name="connsiteY5" fmla="*/ 376001 h 683639"/>
              <a:gd name="connsiteX6" fmla="*/ 526009 w 1052018"/>
              <a:gd name="connsiteY6" fmla="*/ 683639 h 683639"/>
              <a:gd name="connsiteX7" fmla="*/ 0 w 1052018"/>
              <a:gd name="connsiteY7" fmla="*/ 376001 h 6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018" h="683639">
                <a:moveTo>
                  <a:pt x="0" y="376001"/>
                </a:moveTo>
                <a:lnTo>
                  <a:pt x="236704" y="376001"/>
                </a:lnTo>
                <a:lnTo>
                  <a:pt x="236704" y="0"/>
                </a:lnTo>
                <a:lnTo>
                  <a:pt x="815314" y="0"/>
                </a:lnTo>
                <a:lnTo>
                  <a:pt x="815314" y="376001"/>
                </a:lnTo>
                <a:lnTo>
                  <a:pt x="1052018" y="376001"/>
                </a:lnTo>
                <a:lnTo>
                  <a:pt x="526009" y="683639"/>
                </a:lnTo>
                <a:lnTo>
                  <a:pt x="0" y="376001"/>
                </a:lnTo>
                <a:close/>
              </a:path>
            </a:pathLst>
          </a:custGeom>
          <a:solidFill>
            <a:schemeClr val="accent6">
              <a:lumMod val="75000"/>
              <a:alpha val="90000"/>
            </a:schemeClr>
          </a:solidFill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tint val="40000"/>
              <a:alpha val="90000"/>
              <a:hueOff val="4991860"/>
              <a:satOff val="5307"/>
              <a:lumOff val="1583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4991860"/>
              <a:satOff val="5307"/>
              <a:lumOff val="158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6074" tIns="39370" rIns="276074" bIns="208571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100" kern="1200"/>
          </a:p>
        </p:txBody>
      </p:sp>
      <p:sp>
        <p:nvSpPr>
          <p:cNvPr id="36" name="文字方塊 35"/>
          <p:cNvSpPr txBox="1"/>
          <p:nvPr/>
        </p:nvSpPr>
        <p:spPr>
          <a:xfrm>
            <a:off x="9163760" y="5262685"/>
            <a:ext cx="20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污泥打包清運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88036" y="90875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處理流程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5148254" y="2206765"/>
            <a:ext cx="436989" cy="452287"/>
            <a:chOff x="3367715" y="356047"/>
            <a:chExt cx="1052018" cy="683639"/>
          </a:xfrm>
          <a:scene3d>
            <a:camera prst="orthographicFront"/>
            <a:lightRig rig="chilly" dir="t"/>
          </a:scene3d>
        </p:grpSpPr>
        <p:sp>
          <p:nvSpPr>
            <p:cNvPr id="39" name="向下箭號 38"/>
            <p:cNvSpPr/>
            <p:nvPr/>
          </p:nvSpPr>
          <p:spPr>
            <a:xfrm>
              <a:off x="3367715" y="356047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6">
                <a:lumMod val="75000"/>
                <a:alpha val="90000"/>
              </a:schemeClr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向下箭號 4"/>
            <p:cNvSpPr/>
            <p:nvPr/>
          </p:nvSpPr>
          <p:spPr>
            <a:xfrm>
              <a:off x="3604419" y="356047"/>
              <a:ext cx="578610" cy="514438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0489783" y="2220699"/>
            <a:ext cx="436989" cy="452287"/>
            <a:chOff x="3367715" y="356047"/>
            <a:chExt cx="1052018" cy="683639"/>
          </a:xfrm>
          <a:scene3d>
            <a:camera prst="orthographicFront"/>
            <a:lightRig rig="chilly" dir="t"/>
          </a:scene3d>
        </p:grpSpPr>
        <p:sp>
          <p:nvSpPr>
            <p:cNvPr id="44" name="向下箭號 43"/>
            <p:cNvSpPr/>
            <p:nvPr/>
          </p:nvSpPr>
          <p:spPr>
            <a:xfrm>
              <a:off x="3367715" y="356047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6">
                <a:lumMod val="75000"/>
                <a:alpha val="90000"/>
              </a:schemeClr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向下箭號 4"/>
            <p:cNvSpPr/>
            <p:nvPr/>
          </p:nvSpPr>
          <p:spPr>
            <a:xfrm>
              <a:off x="3604419" y="356047"/>
              <a:ext cx="578610" cy="514438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894462" y="2214565"/>
            <a:ext cx="436989" cy="444619"/>
            <a:chOff x="3367715" y="356047"/>
            <a:chExt cx="1052018" cy="683639"/>
          </a:xfrm>
          <a:scene3d>
            <a:camera prst="orthographicFront"/>
            <a:lightRig rig="chilly" dir="t"/>
          </a:scene3d>
        </p:grpSpPr>
        <p:sp>
          <p:nvSpPr>
            <p:cNvPr id="47" name="向下箭號 46"/>
            <p:cNvSpPr/>
            <p:nvPr/>
          </p:nvSpPr>
          <p:spPr>
            <a:xfrm>
              <a:off x="3367715" y="356047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6">
                <a:lumMod val="75000"/>
                <a:alpha val="90000"/>
              </a:schemeClr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向下箭號 4"/>
            <p:cNvSpPr/>
            <p:nvPr/>
          </p:nvSpPr>
          <p:spPr>
            <a:xfrm>
              <a:off x="3604419" y="356047"/>
              <a:ext cx="578610" cy="514438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7619064" y="2715713"/>
            <a:ext cx="1047418" cy="542877"/>
            <a:chOff x="3367715" y="356047"/>
            <a:chExt cx="1052018" cy="683639"/>
          </a:xfrm>
          <a:scene3d>
            <a:camera prst="orthographicFront"/>
            <a:lightRig rig="chilly" dir="t"/>
          </a:scene3d>
        </p:grpSpPr>
        <p:sp>
          <p:nvSpPr>
            <p:cNvPr id="50" name="向下箭號 49"/>
            <p:cNvSpPr/>
            <p:nvPr/>
          </p:nvSpPr>
          <p:spPr>
            <a:xfrm>
              <a:off x="3367715" y="356047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6">
                <a:lumMod val="75000"/>
                <a:alpha val="90000"/>
              </a:schemeClr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向下箭號 4"/>
            <p:cNvSpPr/>
            <p:nvPr/>
          </p:nvSpPr>
          <p:spPr>
            <a:xfrm>
              <a:off x="3604419" y="356047"/>
              <a:ext cx="578610" cy="514438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9" y="2234443"/>
            <a:ext cx="4934717" cy="3469189"/>
          </a:xfrm>
          <a:prstGeom prst="rect">
            <a:avLst/>
          </a:prstGeom>
          <a:effectLst>
            <a:softEdge rad="5969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295" y="4805347"/>
            <a:ext cx="604241" cy="541018"/>
          </a:xfrm>
          <a:prstGeom prst="rect">
            <a:avLst/>
          </a:prstGeom>
        </p:spPr>
      </p:pic>
      <p:cxnSp>
        <p:nvCxnSpPr>
          <p:cNvPr id="32" name="直線接點 31"/>
          <p:cNvCxnSpPr/>
          <p:nvPr/>
        </p:nvCxnSpPr>
        <p:spPr>
          <a:xfrm flipV="1">
            <a:off x="5341729" y="2705774"/>
            <a:ext cx="5386426" cy="6968"/>
          </a:xfrm>
          <a:prstGeom prst="line">
            <a:avLst/>
          </a:prstGeom>
          <a:ln w="85725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9074873" y="2675515"/>
            <a:ext cx="221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污泥處理系統</a:t>
            </a:r>
            <a:endParaRPr lang="zh-TW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4633" y="320861"/>
            <a:ext cx="9403434" cy="812530"/>
          </a:xfrm>
        </p:spPr>
        <p:txBody>
          <a:bodyPr>
            <a:spAutoFit/>
          </a:bodyPr>
          <a:lstStyle/>
          <a:p>
            <a:r>
              <a:rPr lang="zh-TW" altLang="en-US" dirty="0" smtClean="0">
                <a:latin typeface="+mn-ea"/>
                <a:ea typeface="+mn-ea"/>
              </a:rPr>
              <a:t>二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latin typeface="+mn-ea"/>
                <a:ea typeface="+mn-ea"/>
              </a:rPr>
              <a:t>管理面</a:t>
            </a:r>
            <a:r>
              <a:rPr lang="en-US" altLang="zh-TW" dirty="0" smtClean="0">
                <a:latin typeface="+mn-ea"/>
                <a:ea typeface="+mn-ea"/>
              </a:rPr>
              <a:t>(</a:t>
            </a:r>
            <a:r>
              <a:rPr lang="zh-TW" altLang="en-US" dirty="0" smtClean="0">
                <a:latin typeface="+mn-ea"/>
                <a:ea typeface="+mn-ea"/>
              </a:rPr>
              <a:t>廠商輔導</a:t>
            </a:r>
            <a:r>
              <a:rPr lang="zh-TW" altLang="en-US" dirty="0">
                <a:latin typeface="+mn-ea"/>
                <a:ea typeface="+mn-ea"/>
              </a:rPr>
              <a:t>稽查</a:t>
            </a:r>
            <a:r>
              <a:rPr lang="zh-TW" altLang="en-US" dirty="0" smtClean="0">
                <a:latin typeface="+mn-ea"/>
                <a:ea typeface="+mn-ea"/>
              </a:rPr>
              <a:t>作為</a:t>
            </a:r>
            <a:r>
              <a:rPr lang="en-US" altLang="zh-TW" dirty="0" smtClean="0">
                <a:latin typeface="+mn-ea"/>
                <a:ea typeface="+mn-ea"/>
              </a:rPr>
              <a:t>)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90926" y="1176107"/>
            <a:ext cx="5101941" cy="4462936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前處理</a:t>
            </a: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深度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查核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家次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查核水措資料是否相符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藥劑及污泥產出清運紀錄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廠商用電查核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150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家次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分析用電紀錄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追蹤是否操作正常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輔導廠商節水措施</a:t>
            </a:r>
            <a:endParaRPr lang="en-US" altLang="zh-TW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函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文通知及辦理說明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會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輔導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家廠商進行節水計畫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與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同期相較每月減少約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11,000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噸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70" y="1217170"/>
            <a:ext cx="3160171" cy="21678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125" y="3514824"/>
            <a:ext cx="2972726" cy="22080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98" y="1217169"/>
            <a:ext cx="2972726" cy="21678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70" y="3514824"/>
            <a:ext cx="3160171" cy="22080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33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93062" y="1653462"/>
            <a:ext cx="5101282" cy="3972184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異常水質追蹤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通報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操作人員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應變流程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單元水質異常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檢驗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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操作相互回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饋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教育訓練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緊急應變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簡易測試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及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SS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en-US" altLang="zh-TW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教育訓練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578647" y="316790"/>
            <a:ext cx="9336268" cy="812530"/>
          </a:xfrm>
        </p:spPr>
        <p:txBody>
          <a:bodyPr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三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latin typeface="+mn-ea"/>
                <a:ea typeface="+mn-ea"/>
              </a:rPr>
              <a:t>檢驗面</a:t>
            </a:r>
            <a:r>
              <a:rPr lang="en-US" altLang="zh-TW" dirty="0" smtClean="0">
                <a:latin typeface="+mn-ea"/>
                <a:ea typeface="+mn-ea"/>
              </a:rPr>
              <a:t>(</a:t>
            </a:r>
            <a:r>
              <a:rPr lang="zh-TW" altLang="en-US" dirty="0" smtClean="0"/>
              <a:t>單元</a:t>
            </a:r>
            <a:r>
              <a:rPr lang="zh-TW" altLang="en-US" dirty="0"/>
              <a:t>水質查驗</a:t>
            </a:r>
            <a:r>
              <a:rPr lang="zh-TW" altLang="en-US" dirty="0" smtClean="0"/>
              <a:t>作為</a:t>
            </a:r>
            <a:r>
              <a:rPr lang="en-US" altLang="zh-TW" dirty="0" smtClean="0">
                <a:latin typeface="+mn-ea"/>
                <a:ea typeface="+mn-ea"/>
              </a:rPr>
              <a:t>)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40108" y="1205088"/>
            <a:ext cx="692716" cy="53883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矩形 14"/>
          <p:cNvSpPr/>
          <p:nvPr/>
        </p:nvSpPr>
        <p:spPr>
          <a:xfrm>
            <a:off x="7829785" y="1953989"/>
            <a:ext cx="692716" cy="53883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矩形 17"/>
          <p:cNvSpPr/>
          <p:nvPr/>
        </p:nvSpPr>
        <p:spPr>
          <a:xfrm>
            <a:off x="8619461" y="2702890"/>
            <a:ext cx="692716" cy="53883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矩形 20"/>
          <p:cNvSpPr/>
          <p:nvPr/>
        </p:nvSpPr>
        <p:spPr>
          <a:xfrm>
            <a:off x="9409137" y="3451790"/>
            <a:ext cx="692716" cy="53883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手繪多邊形 23"/>
          <p:cNvSpPr/>
          <p:nvPr/>
        </p:nvSpPr>
        <p:spPr>
          <a:xfrm>
            <a:off x="6346850" y="2582183"/>
            <a:ext cx="2127293" cy="666679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rgbClr val="F4FF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23391"/>
              <a:satOff val="1217"/>
              <a:lumOff val="1765"/>
              <a:alphaOff val="0"/>
            </a:schemeClr>
          </a:fillRef>
          <a:effectRef idx="0">
            <a:schemeClr val="accent4">
              <a:hueOff val="1323391"/>
              <a:satOff val="121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chemeClr val="tx1"/>
                </a:solidFill>
              </a:rPr>
              <a:t>檢驗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人員</a:t>
            </a:r>
            <a:r>
              <a:rPr lang="zh-TW" altLang="en-US" sz="2000" b="1" kern="1200" dirty="0" smtClean="0">
                <a:solidFill>
                  <a:schemeClr val="tx1"/>
                </a:solidFill>
              </a:rPr>
              <a:t>                         例行及即時檢測</a:t>
            </a:r>
            <a:endParaRPr lang="zh-TW" altLang="en-US" sz="2000" b="1" kern="1200" dirty="0">
              <a:solidFill>
                <a:schemeClr val="tx1"/>
              </a:solidFill>
            </a:endParaRPr>
          </a:p>
        </p:txBody>
      </p:sp>
      <p:cxnSp>
        <p:nvCxnSpPr>
          <p:cNvPr id="38" name="直線單箭頭接點 37"/>
          <p:cNvCxnSpPr>
            <a:endCxn id="14" idx="7"/>
          </p:cNvCxnSpPr>
          <p:nvPr/>
        </p:nvCxnSpPr>
        <p:spPr>
          <a:xfrm flipV="1">
            <a:off x="8210483" y="3135669"/>
            <a:ext cx="955164" cy="585540"/>
          </a:xfrm>
          <a:prstGeom prst="straightConnector1">
            <a:avLst/>
          </a:prstGeom>
          <a:ln w="53975">
            <a:prstDash val="sysDot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手繪多邊形 13"/>
          <p:cNvSpPr/>
          <p:nvPr/>
        </p:nvSpPr>
        <p:spPr>
          <a:xfrm>
            <a:off x="9165647" y="2580125"/>
            <a:ext cx="1869439" cy="666679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rgbClr val="F4FF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23391"/>
              <a:satOff val="1217"/>
              <a:lumOff val="1765"/>
              <a:alphaOff val="0"/>
            </a:schemeClr>
          </a:fillRef>
          <a:effectRef idx="0">
            <a:schemeClr val="accent4">
              <a:hueOff val="1323391"/>
              <a:satOff val="121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chemeClr val="tx1"/>
                </a:solidFill>
              </a:rPr>
              <a:t>操作人員                              簡易測試</a:t>
            </a:r>
            <a:endParaRPr lang="zh-TW" altLang="en-US" sz="2000" b="1" kern="1200" dirty="0">
              <a:solidFill>
                <a:schemeClr val="tx1"/>
              </a:solidFill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9119363" y="3971996"/>
            <a:ext cx="1869439" cy="540823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rgbClr val="DEFB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970173"/>
              <a:satOff val="3650"/>
              <a:lumOff val="5294"/>
              <a:alphaOff val="0"/>
            </a:schemeClr>
          </a:fillRef>
          <a:effectRef idx="0">
            <a:schemeClr val="accent4">
              <a:hueOff val="3970173"/>
              <a:satOff val="3650"/>
              <a:lumOff val="5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chemeClr val="tx1"/>
                </a:solidFill>
              </a:rPr>
              <a:t>啟動應變流程</a:t>
            </a:r>
            <a:endParaRPr lang="zh-TW" altLang="en-US" sz="2000" b="1" kern="1200" dirty="0">
              <a:solidFill>
                <a:schemeClr val="tx1"/>
              </a:solidFill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9119363" y="5174639"/>
            <a:ext cx="1869439" cy="493259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293564"/>
              <a:satOff val="4867"/>
              <a:lumOff val="7059"/>
              <a:alphaOff val="0"/>
            </a:schemeClr>
          </a:fillRef>
          <a:effectRef idx="0">
            <a:schemeClr val="accent4">
              <a:hueOff val="5293564"/>
              <a:satOff val="4867"/>
              <a:lumOff val="7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chemeClr val="tx1"/>
                </a:solidFill>
              </a:rPr>
              <a:t>監測放流水質</a:t>
            </a:r>
            <a:endParaRPr lang="zh-TW" altLang="en-US" sz="2000" b="1" kern="1200" dirty="0">
              <a:solidFill>
                <a:schemeClr val="tx1"/>
              </a:solidFill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9703530" y="4593253"/>
            <a:ext cx="656372" cy="539279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58" name="向下箭號 57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9706749" y="3362324"/>
            <a:ext cx="656372" cy="512776"/>
            <a:chOff x="3367715" y="406839"/>
            <a:chExt cx="1052018" cy="6836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61" name="向下箭號 60"/>
            <p:cNvSpPr/>
            <p:nvPr/>
          </p:nvSpPr>
          <p:spPr>
            <a:xfrm>
              <a:off x="3367715" y="406839"/>
              <a:ext cx="1052018" cy="68363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向下箭號 4"/>
            <p:cNvSpPr/>
            <p:nvPr/>
          </p:nvSpPr>
          <p:spPr>
            <a:xfrm>
              <a:off x="3604419" y="406839"/>
              <a:ext cx="578610" cy="514438"/>
            </a:xfrm>
            <a:prstGeom prst="rect">
              <a:avLst/>
            </a:prstGeom>
            <a:grpFill/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3100" kern="1200"/>
            </a:p>
          </p:txBody>
        </p:sp>
      </p:grpSp>
      <p:sp>
        <p:nvSpPr>
          <p:cNvPr id="63" name="文字方塊 62"/>
          <p:cNvSpPr txBox="1"/>
          <p:nvPr/>
        </p:nvSpPr>
        <p:spPr>
          <a:xfrm>
            <a:off x="8246304" y="22529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2314EA"/>
                </a:solidFill>
              </a:rPr>
              <a:t>相互回饋</a:t>
            </a:r>
            <a:endParaRPr lang="zh-TW" altLang="en-US" b="1" dirty="0">
              <a:solidFill>
                <a:srgbClr val="2314EA"/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 flipV="1">
            <a:off x="7941015" y="3238194"/>
            <a:ext cx="6780" cy="672159"/>
          </a:xfrm>
          <a:prstGeom prst="straightConnector1">
            <a:avLst/>
          </a:prstGeom>
          <a:ln w="53975">
            <a:prstDash val="sysDot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10031716" y="1882159"/>
            <a:ext cx="1784" cy="693069"/>
          </a:xfrm>
          <a:prstGeom prst="straightConnector1">
            <a:avLst/>
          </a:prstGeom>
          <a:ln w="53975"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7499666" y="1663836"/>
            <a:ext cx="14208" cy="902422"/>
          </a:xfrm>
          <a:prstGeom prst="straightConnector1">
            <a:avLst/>
          </a:prstGeom>
          <a:ln w="53975"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4909" y="3574123"/>
            <a:ext cx="551885" cy="13365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543" y="3359751"/>
            <a:ext cx="3024322" cy="2452281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手繪多邊形 10"/>
          <p:cNvSpPr/>
          <p:nvPr/>
        </p:nvSpPr>
        <p:spPr>
          <a:xfrm>
            <a:off x="6381094" y="1403996"/>
            <a:ext cx="4607708" cy="666679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rgbClr val="DEFB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進水及單元異常</a:t>
            </a:r>
            <a:endParaRPr lang="zh-TW" altLang="en-US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手繪多邊形 16"/>
          <p:cNvSpPr/>
          <p:nvPr/>
        </p:nvSpPr>
        <p:spPr>
          <a:xfrm>
            <a:off x="7673526" y="3721209"/>
            <a:ext cx="572778" cy="1982859"/>
          </a:xfrm>
          <a:custGeom>
            <a:avLst/>
            <a:gdLst>
              <a:gd name="connsiteX0" fmla="*/ 0 w 952442"/>
              <a:gd name="connsiteY0" fmla="*/ 111135 h 666679"/>
              <a:gd name="connsiteX1" fmla="*/ 111135 w 952442"/>
              <a:gd name="connsiteY1" fmla="*/ 0 h 666679"/>
              <a:gd name="connsiteX2" fmla="*/ 841307 w 952442"/>
              <a:gd name="connsiteY2" fmla="*/ 0 h 666679"/>
              <a:gd name="connsiteX3" fmla="*/ 952442 w 952442"/>
              <a:gd name="connsiteY3" fmla="*/ 111135 h 666679"/>
              <a:gd name="connsiteX4" fmla="*/ 952442 w 952442"/>
              <a:gd name="connsiteY4" fmla="*/ 555544 h 666679"/>
              <a:gd name="connsiteX5" fmla="*/ 841307 w 952442"/>
              <a:gd name="connsiteY5" fmla="*/ 666679 h 666679"/>
              <a:gd name="connsiteX6" fmla="*/ 111135 w 952442"/>
              <a:gd name="connsiteY6" fmla="*/ 666679 h 666679"/>
              <a:gd name="connsiteX7" fmla="*/ 0 w 952442"/>
              <a:gd name="connsiteY7" fmla="*/ 555544 h 666679"/>
              <a:gd name="connsiteX8" fmla="*/ 0 w 952442"/>
              <a:gd name="connsiteY8" fmla="*/ 111135 h 6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42" h="666679">
                <a:moveTo>
                  <a:pt x="0" y="111135"/>
                </a:moveTo>
                <a:cubicBezTo>
                  <a:pt x="0" y="49757"/>
                  <a:pt x="49757" y="0"/>
                  <a:pt x="111135" y="0"/>
                </a:cubicBezTo>
                <a:lnTo>
                  <a:pt x="841307" y="0"/>
                </a:lnTo>
                <a:cubicBezTo>
                  <a:pt x="902685" y="0"/>
                  <a:pt x="952442" y="49757"/>
                  <a:pt x="952442" y="111135"/>
                </a:cubicBezTo>
                <a:lnTo>
                  <a:pt x="952442" y="555544"/>
                </a:lnTo>
                <a:cubicBezTo>
                  <a:pt x="952442" y="616922"/>
                  <a:pt x="902685" y="666679"/>
                  <a:pt x="841307" y="666679"/>
                </a:cubicBezTo>
                <a:lnTo>
                  <a:pt x="111135" y="666679"/>
                </a:lnTo>
                <a:cubicBezTo>
                  <a:pt x="49757" y="666679"/>
                  <a:pt x="0" y="616922"/>
                  <a:pt x="0" y="555544"/>
                </a:cubicBezTo>
                <a:lnTo>
                  <a:pt x="0" y="111135"/>
                </a:lnTo>
                <a:close/>
              </a:path>
            </a:pathLst>
          </a:custGeom>
          <a:solidFill>
            <a:srgbClr val="DEFB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646782"/>
              <a:satOff val="2433"/>
              <a:lumOff val="3530"/>
              <a:alphaOff val="0"/>
            </a:schemeClr>
          </a:fillRef>
          <a:effectRef idx="0">
            <a:schemeClr val="accent4">
              <a:hueOff val="2646782"/>
              <a:satOff val="2433"/>
              <a:lumOff val="3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00" tIns="89700" rIns="89700" bIns="8970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b="1" kern="1200" dirty="0" smtClean="0">
                <a:solidFill>
                  <a:schemeClr val="tx1"/>
                </a:solidFill>
              </a:rPr>
              <a:t>教育訓練</a:t>
            </a:r>
            <a:endParaRPr lang="zh-TW" altLang="en-US" sz="2000" b="1" kern="1200" dirty="0">
              <a:solidFill>
                <a:schemeClr val="tx1"/>
              </a:solidFill>
            </a:endParaRPr>
          </a:p>
        </p:txBody>
      </p:sp>
      <p:cxnSp>
        <p:nvCxnSpPr>
          <p:cNvPr id="49" name="肘形接點 48"/>
          <p:cNvCxnSpPr/>
          <p:nvPr/>
        </p:nvCxnSpPr>
        <p:spPr>
          <a:xfrm flipV="1">
            <a:off x="8439912" y="2876049"/>
            <a:ext cx="768096" cy="4311"/>
          </a:xfrm>
          <a:prstGeom prst="bentConnector3">
            <a:avLst>
              <a:gd name="adj1" fmla="val 50000"/>
            </a:avLst>
          </a:prstGeom>
          <a:ln w="50800">
            <a:solidFill>
              <a:srgbClr val="2314EA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9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06008" y="931846"/>
            <a:ext cx="6516866" cy="5005916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妥善率提升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zh-TW" altLang="en-US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 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(107)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年設備妥善率 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99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%</a:t>
            </a:r>
            <a:endParaRPr lang="en-US" altLang="zh-TW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ts val="3800"/>
              </a:lnSpc>
              <a:spcBef>
                <a:spcPts val="0"/>
              </a:spcBef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調整保養頻率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274638" indent="77788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RBC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軸承潤滑保養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: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次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/30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天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Wingdings" panose="05000000000000000000" pitchFamily="2" charset="2"/>
              </a:rPr>
              <a:t></a:t>
            </a:r>
            <a:r>
              <a:rPr lang="en-US" altLang="zh-TW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Wingdings" panose="05000000000000000000" pitchFamily="2" charset="2"/>
              </a:rPr>
              <a:t>1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次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/10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天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B80E0F"/>
              </a:buClr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機械防蝕塗漆</a:t>
            </a:r>
            <a:r>
              <a:rPr lang="en-US" altLang="zh-TW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/>
            </a:r>
            <a:br>
              <a:rPr lang="en-US" altLang="zh-TW" sz="24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</a:b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全年度執行管線閘門防蝕塗漆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B80E0F"/>
              </a:buClr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節</a:t>
            </a:r>
            <a:r>
              <a:rPr lang="zh-TW" altLang="en-US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電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裝置</a:t>
            </a:r>
            <a:endParaRPr lang="en-US" altLang="zh-TW" sz="3200" b="1" dirty="0" smtClean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rgbClr val="B80E0F"/>
              </a:buClr>
              <a:buNone/>
            </a:pPr>
            <a:r>
              <a:rPr lang="en-US" altLang="zh-TW" sz="3200" b="1" dirty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  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表曝機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(10Hp*2)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設置變頻器、時序控制器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rgbClr val="B80E0F"/>
              </a:buClr>
              <a:buNone/>
            </a:pP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每月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節省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電費約</a:t>
            </a: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10%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dirty="0" smtClean="0"/>
              <a:t>桃園幼獅工業區污水處理廠</a:t>
            </a: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582522" y="319376"/>
            <a:ext cx="8836604" cy="812530"/>
          </a:xfrm>
        </p:spPr>
        <p:txBody>
          <a:bodyPr>
            <a:spAutoFit/>
          </a:bodyPr>
          <a:lstStyle/>
          <a:p>
            <a:r>
              <a:rPr lang="zh-TW" altLang="en-US" dirty="0" smtClean="0">
                <a:latin typeface="+mn-ea"/>
                <a:ea typeface="+mn-ea"/>
              </a:rPr>
              <a:t>四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、維護</a:t>
            </a:r>
            <a:r>
              <a:rPr lang="zh-TW" altLang="en-US" dirty="0" smtClean="0">
                <a:latin typeface="+mn-ea"/>
                <a:ea typeface="+mn-ea"/>
              </a:rPr>
              <a:t>面</a:t>
            </a:r>
            <a:r>
              <a:rPr lang="en-US" altLang="zh-TW" dirty="0" smtClean="0">
                <a:latin typeface="+mn-ea"/>
                <a:ea typeface="+mn-ea"/>
              </a:rPr>
              <a:t>(</a:t>
            </a:r>
            <a:r>
              <a:rPr lang="zh-TW" altLang="en-US" dirty="0" smtClean="0">
                <a:latin typeface="+mn-ea"/>
                <a:ea typeface="+mn-ea"/>
              </a:rPr>
              <a:t>設備妥善率</a:t>
            </a:r>
            <a:r>
              <a:rPr lang="zh-TW" altLang="en-US" dirty="0" smtClean="0"/>
              <a:t>作為</a:t>
            </a:r>
            <a:r>
              <a:rPr lang="en-US" altLang="zh-TW" dirty="0" smtClean="0">
                <a:latin typeface="+mn-ea"/>
                <a:ea typeface="+mn-ea"/>
              </a:rPr>
              <a:t>)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80" y="1103443"/>
            <a:ext cx="4103062" cy="257872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2159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480" y="3402473"/>
            <a:ext cx="4103062" cy="2447619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向右箭號 20"/>
          <p:cNvSpPr/>
          <p:nvPr/>
        </p:nvSpPr>
        <p:spPr>
          <a:xfrm>
            <a:off x="9218332" y="1523079"/>
            <a:ext cx="789988" cy="4962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595120" y="1228872"/>
            <a:ext cx="5299874" cy="4265242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為保護</a:t>
            </a:r>
            <a:r>
              <a:rPr lang="en-US" altLang="zh-TW" sz="3200" b="1" dirty="0" err="1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rbc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正常運作         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設有調勻池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及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緊急應變池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ts val="3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進流水質異常時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en-US" altLang="zh-TW" sz="3200" b="1" cap="none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偵測</a:t>
            </a:r>
            <a:r>
              <a:rPr lang="en-US" altLang="zh-TW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       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自動閘門切換到調勻池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</a:t>
            </a:r>
          </a:p>
          <a:p>
            <a:pPr>
              <a:lnSpc>
                <a:spcPts val="3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單元異常時                             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由人工切換至緊急應變池</a:t>
            </a:r>
          </a:p>
          <a:p>
            <a:pPr>
              <a:lnSpc>
                <a:spcPts val="3400"/>
              </a:lnSpc>
            </a:pPr>
            <a:r>
              <a:rPr lang="zh-TW" altLang="en-US" sz="3200" b="1" dirty="0" smtClean="0"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放流水符合國家放流水標準</a:t>
            </a:r>
            <a:endParaRPr lang="zh-TW" altLang="en-US" sz="3200" b="1" dirty="0"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979400" y="6028013"/>
            <a:ext cx="3784600" cy="498470"/>
          </a:xfrm>
        </p:spPr>
        <p:txBody>
          <a:bodyPr/>
          <a:lstStyle/>
          <a:p>
            <a:r>
              <a:rPr lang="en-US" altLang="zh-TW" smtClean="0"/>
              <a:t>2018/12/07</a:t>
            </a:r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722" y="6137188"/>
            <a:ext cx="3847440" cy="414195"/>
          </a:xfrm>
        </p:spPr>
        <p:txBody>
          <a:bodyPr/>
          <a:lstStyle/>
          <a:p>
            <a:r>
              <a:rPr lang="zh-TW" altLang="en-US" smtClean="0"/>
              <a:t>桃園幼獅工業區污水處理廠</a:t>
            </a:r>
            <a:endParaRPr lang="zh-TW" altLang="en-US" dirty="0" smtClean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583619" y="321669"/>
            <a:ext cx="8188295" cy="8402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+mn-ea"/>
                <a:ea typeface="+mn-ea"/>
              </a:rPr>
              <a:t>五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、操作面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緊急應變作為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16416" y="1771214"/>
            <a:ext cx="724080" cy="56323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手繪多邊形 13"/>
          <p:cNvSpPr/>
          <p:nvPr/>
        </p:nvSpPr>
        <p:spPr>
          <a:xfrm>
            <a:off x="8841847" y="2554023"/>
            <a:ext cx="724080" cy="563236"/>
          </a:xfrm>
          <a:custGeom>
            <a:avLst/>
            <a:gdLst>
              <a:gd name="connsiteX0" fmla="*/ 0 w 724080"/>
              <a:gd name="connsiteY0" fmla="*/ 0 h 563236"/>
              <a:gd name="connsiteX1" fmla="*/ 724080 w 724080"/>
              <a:gd name="connsiteY1" fmla="*/ 0 h 563236"/>
              <a:gd name="connsiteX2" fmla="*/ 724080 w 724080"/>
              <a:gd name="connsiteY2" fmla="*/ 563236 h 563236"/>
              <a:gd name="connsiteX3" fmla="*/ 0 w 724080"/>
              <a:gd name="connsiteY3" fmla="*/ 563236 h 563236"/>
              <a:gd name="connsiteX4" fmla="*/ 0 w 724080"/>
              <a:gd name="connsiteY4" fmla="*/ 0 h 5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080" h="563236">
                <a:moveTo>
                  <a:pt x="0" y="0"/>
                </a:moveTo>
                <a:lnTo>
                  <a:pt x="724080" y="0"/>
                </a:lnTo>
                <a:lnTo>
                  <a:pt x="724080" y="563236"/>
                </a:lnTo>
                <a:lnTo>
                  <a:pt x="0" y="5632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1300" kern="1200"/>
          </a:p>
        </p:txBody>
      </p:sp>
      <p:sp>
        <p:nvSpPr>
          <p:cNvPr id="13" name="手繪多邊形 12"/>
          <p:cNvSpPr/>
          <p:nvPr/>
        </p:nvSpPr>
        <p:spPr>
          <a:xfrm>
            <a:off x="5932519" y="1305396"/>
            <a:ext cx="1167131" cy="879136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F4FFE1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solidFill>
                  <a:schemeClr val="tx1"/>
                </a:solidFill>
              </a:rPr>
              <a:t>進</a:t>
            </a:r>
            <a:r>
              <a:rPr lang="zh-TW" altLang="en-US" sz="2400" b="1" dirty="0">
                <a:solidFill>
                  <a:schemeClr val="tx1"/>
                </a:solidFill>
              </a:rPr>
              <a:t>流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水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9683882" y="4334847"/>
            <a:ext cx="1472915" cy="1214183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F0FFEF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rgbClr val="002060"/>
                </a:solidFill>
              </a:rPr>
              <a:t>緊急</a:t>
            </a:r>
            <a:endParaRPr lang="en-US" altLang="zh-TW" sz="2400" b="1" kern="1200" dirty="0" smtClean="0">
              <a:solidFill>
                <a:srgbClr val="002060"/>
              </a:solidFill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rgbClr val="002060"/>
                </a:solidFill>
              </a:rPr>
              <a:t>應變池</a:t>
            </a:r>
            <a:endParaRPr lang="zh-TW" alt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67127" y="26241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異常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7113003" y="1509297"/>
            <a:ext cx="855563" cy="4962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 19"/>
          <p:cNvSpPr/>
          <p:nvPr/>
        </p:nvSpPr>
        <p:spPr>
          <a:xfrm>
            <a:off x="8010906" y="1303712"/>
            <a:ext cx="1363050" cy="879136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F4FFE1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rgbClr val="002060"/>
                </a:solidFill>
                <a:latin typeface="+mn-ea"/>
              </a:rPr>
              <a:t>調勻池</a:t>
            </a:r>
            <a:r>
              <a:rPr lang="en-US" altLang="zh-TW" sz="2400" b="1" kern="1200" dirty="0" smtClean="0">
                <a:solidFill>
                  <a:srgbClr val="002060"/>
                </a:solidFill>
                <a:latin typeface="+mn-ea"/>
              </a:rPr>
              <a:t>1</a:t>
            </a:r>
            <a:endParaRPr lang="zh-TW" altLang="en-US" sz="2400" b="1" kern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10046026" y="1293582"/>
            <a:ext cx="1058629" cy="879136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F4FFE1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2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RBC</a:t>
            </a:r>
            <a:endParaRPr lang="zh-TW" alt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165950" y="53160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異常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肘形接點 7"/>
          <p:cNvCxnSpPr/>
          <p:nvPr/>
        </p:nvCxnSpPr>
        <p:spPr>
          <a:xfrm rot="16200000" flipH="1">
            <a:off x="5676407" y="2972207"/>
            <a:ext cx="2113993" cy="636255"/>
          </a:xfrm>
          <a:prstGeom prst="bentConnector3">
            <a:avLst>
              <a:gd name="adj1" fmla="val 98211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接點 29"/>
          <p:cNvCxnSpPr/>
          <p:nvPr/>
        </p:nvCxnSpPr>
        <p:spPr>
          <a:xfrm>
            <a:off x="6414785" y="3127198"/>
            <a:ext cx="3269097" cy="2188864"/>
          </a:xfrm>
          <a:prstGeom prst="bentConnector3">
            <a:avLst>
              <a:gd name="adj1" fmla="val 402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向右箭號 36"/>
          <p:cNvSpPr/>
          <p:nvPr/>
        </p:nvSpPr>
        <p:spPr>
          <a:xfrm rot="16200000">
            <a:off x="8084936" y="2368955"/>
            <a:ext cx="719542" cy="36814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肘形接點 37"/>
          <p:cNvCxnSpPr/>
          <p:nvPr/>
        </p:nvCxnSpPr>
        <p:spPr>
          <a:xfrm rot="10800000">
            <a:off x="8432712" y="4292195"/>
            <a:ext cx="1251171" cy="666304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肘形接點 43"/>
          <p:cNvCxnSpPr/>
          <p:nvPr/>
        </p:nvCxnSpPr>
        <p:spPr>
          <a:xfrm rot="16200000" flipH="1">
            <a:off x="8766330" y="2485979"/>
            <a:ext cx="2077796" cy="1632852"/>
          </a:xfrm>
          <a:prstGeom prst="bentConnector3">
            <a:avLst>
              <a:gd name="adj1" fmla="val 28454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9207652" y="3743660"/>
            <a:ext cx="1151857" cy="369332"/>
          </a:xfrm>
          <a:prstGeom prst="rect">
            <a:avLst/>
          </a:prstGeom>
          <a:solidFill>
            <a:srgbClr val="FEECEC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回抽處理</a:t>
            </a:r>
            <a:endParaRPr lang="zh-TW" altLang="en-US" b="1" dirty="0"/>
          </a:p>
        </p:txBody>
      </p:sp>
      <p:sp>
        <p:nvSpPr>
          <p:cNvPr id="24" name="手繪多邊形 23"/>
          <p:cNvSpPr/>
          <p:nvPr/>
        </p:nvSpPr>
        <p:spPr>
          <a:xfrm>
            <a:off x="7051532" y="2874759"/>
            <a:ext cx="1833988" cy="531762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DEFBFE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</a:rPr>
              <a:t>化混池</a:t>
            </a:r>
            <a:endParaRPr lang="en-US" altLang="zh-TW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9" name="向右箭號 28"/>
          <p:cNvSpPr/>
          <p:nvPr/>
        </p:nvSpPr>
        <p:spPr>
          <a:xfrm rot="16200000">
            <a:off x="7496617" y="3504065"/>
            <a:ext cx="555521" cy="393045"/>
          </a:xfrm>
          <a:prstGeom prst="rightArrow">
            <a:avLst>
              <a:gd name="adj1" fmla="val 50000"/>
              <a:gd name="adj2" fmla="val 6293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>
            <a:off x="7099650" y="3928666"/>
            <a:ext cx="1363050" cy="794328"/>
          </a:xfrm>
          <a:custGeom>
            <a:avLst/>
            <a:gdLst>
              <a:gd name="connsiteX0" fmla="*/ 0 w 995567"/>
              <a:gd name="connsiteY0" fmla="*/ 116167 h 696864"/>
              <a:gd name="connsiteX1" fmla="*/ 116167 w 995567"/>
              <a:gd name="connsiteY1" fmla="*/ 0 h 696864"/>
              <a:gd name="connsiteX2" fmla="*/ 879400 w 995567"/>
              <a:gd name="connsiteY2" fmla="*/ 0 h 696864"/>
              <a:gd name="connsiteX3" fmla="*/ 995567 w 995567"/>
              <a:gd name="connsiteY3" fmla="*/ 116167 h 696864"/>
              <a:gd name="connsiteX4" fmla="*/ 995567 w 995567"/>
              <a:gd name="connsiteY4" fmla="*/ 580697 h 696864"/>
              <a:gd name="connsiteX5" fmla="*/ 879400 w 995567"/>
              <a:gd name="connsiteY5" fmla="*/ 696864 h 696864"/>
              <a:gd name="connsiteX6" fmla="*/ 116167 w 995567"/>
              <a:gd name="connsiteY6" fmla="*/ 696864 h 696864"/>
              <a:gd name="connsiteX7" fmla="*/ 0 w 995567"/>
              <a:gd name="connsiteY7" fmla="*/ 580697 h 696864"/>
              <a:gd name="connsiteX8" fmla="*/ 0 w 995567"/>
              <a:gd name="connsiteY8" fmla="*/ 116167 h 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567" h="696864">
                <a:moveTo>
                  <a:pt x="0" y="116167"/>
                </a:moveTo>
                <a:cubicBezTo>
                  <a:pt x="0" y="52010"/>
                  <a:pt x="52010" y="0"/>
                  <a:pt x="116167" y="0"/>
                </a:cubicBezTo>
                <a:lnTo>
                  <a:pt x="879400" y="0"/>
                </a:lnTo>
                <a:cubicBezTo>
                  <a:pt x="943557" y="0"/>
                  <a:pt x="995567" y="52010"/>
                  <a:pt x="995567" y="116167"/>
                </a:cubicBezTo>
                <a:lnTo>
                  <a:pt x="995567" y="580697"/>
                </a:lnTo>
                <a:cubicBezTo>
                  <a:pt x="995567" y="644854"/>
                  <a:pt x="943557" y="696864"/>
                  <a:pt x="879400" y="696864"/>
                </a:cubicBezTo>
                <a:lnTo>
                  <a:pt x="116167" y="696864"/>
                </a:lnTo>
                <a:cubicBezTo>
                  <a:pt x="52010" y="696864"/>
                  <a:pt x="0" y="644854"/>
                  <a:pt x="0" y="580697"/>
                </a:cubicBezTo>
                <a:lnTo>
                  <a:pt x="0" y="116167"/>
                </a:lnTo>
                <a:close/>
              </a:path>
            </a:pathLst>
          </a:custGeom>
          <a:solidFill>
            <a:srgbClr val="DEFBFE"/>
          </a:solidFill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794" tIns="98794" rIns="98794" bIns="9879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>
                <a:solidFill>
                  <a:srgbClr val="002060"/>
                </a:solidFill>
                <a:latin typeface="+mn-ea"/>
              </a:rPr>
              <a:t>調勻</a:t>
            </a:r>
            <a:r>
              <a:rPr lang="zh-TW" altLang="en-US" sz="2400" b="1" dirty="0" smtClean="0">
                <a:solidFill>
                  <a:srgbClr val="002060"/>
                </a:solidFill>
                <a:latin typeface="+mn-ea"/>
              </a:rPr>
              <a:t>池</a:t>
            </a:r>
            <a:r>
              <a:rPr lang="en-US" altLang="zh-TW" sz="2400" b="1" dirty="0" smtClean="0">
                <a:solidFill>
                  <a:srgbClr val="002060"/>
                </a:solidFill>
                <a:latin typeface="+mn-ea"/>
              </a:rPr>
              <a:t>2</a:t>
            </a:r>
            <a:endParaRPr lang="en-US" altLang="zh-TW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137250" y="24316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異常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2198</TotalTime>
  <Words>959</Words>
  <Application>Microsoft Office PowerPoint</Application>
  <PresentationFormat>寬螢幕</PresentationFormat>
  <Paragraphs>273</Paragraphs>
  <Slides>15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3" baseType="lpstr">
      <vt:lpstr>新細明體</vt:lpstr>
      <vt:lpstr>標楷體</vt:lpstr>
      <vt:lpstr>Arial</vt:lpstr>
      <vt:lpstr>Calibri</vt:lpstr>
      <vt:lpstr>Impact</vt:lpstr>
      <vt:lpstr>Times New Roman</vt:lpstr>
      <vt:lpstr>Wingdings</vt:lpstr>
      <vt:lpstr>主要賽事</vt:lpstr>
      <vt:lpstr>107年度績優單位成果發表  </vt:lpstr>
      <vt:lpstr>簡 報 大 綱</vt:lpstr>
      <vt:lpstr>一、前   言</vt:lpstr>
      <vt:lpstr>一、前   言(續)</vt:lpstr>
      <vt:lpstr>PowerPoint 簡報</vt:lpstr>
      <vt:lpstr>二、管理面(廠商輔導稽查作為)</vt:lpstr>
      <vt:lpstr>三、檢驗面(單元水質查驗作為)</vt:lpstr>
      <vt:lpstr>四、維護面(設備妥善率作為)</vt:lpstr>
      <vt:lpstr>PowerPoint 簡報</vt:lpstr>
      <vt:lpstr>五、操作面(污泥處理作為)</vt:lpstr>
      <vt:lpstr>五、操作面(數據量化)</vt:lpstr>
      <vt:lpstr>六、總結(未來規劃一)</vt:lpstr>
      <vt:lpstr>六、總結(未來規劃二)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（107）年度績優單位成果發表暨表揚大會</dc:title>
  <dc:creator>jnlin</dc:creator>
  <cp:lastModifiedBy>ytlee5</cp:lastModifiedBy>
  <cp:revision>304</cp:revision>
  <cp:lastPrinted>2018-11-28T05:40:52Z</cp:lastPrinted>
  <dcterms:created xsi:type="dcterms:W3CDTF">2018-11-20T05:16:48Z</dcterms:created>
  <dcterms:modified xsi:type="dcterms:W3CDTF">2018-12-06T08:09:41Z</dcterms:modified>
</cp:coreProperties>
</file>