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notesSlides/notesSlide38.xml" ContentType="application/vnd.openxmlformats-officedocument.presentationml.notesSlide+xml"/>
  <Override PartName="/ppt/diagrams/data71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diagrams/layout39.xml" ContentType="application/vnd.openxmlformats-officedocument.drawingml.diagramLayout+xml"/>
  <Override PartName="/ppt/diagrams/layout17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drawing54.xml" ContentType="application/vnd.ms-office.drawingml.diagramDrawing+xml"/>
  <Override PartName="/ppt/notesSlides/notesSlide41.xml" ContentType="application/vnd.openxmlformats-officedocument.presentationml.notesSlide+xml"/>
  <Override PartName="/ppt/diagrams/layout64.xml" ContentType="application/vnd.openxmlformats-officedocument.drawingml.diagramLayout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colors27.xml" ContentType="application/vnd.openxmlformats-officedocument.drawingml.diagramColors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data18.xml" ContentType="application/vnd.openxmlformats-officedocument.drawingml.diagramData+xml"/>
  <Override PartName="/ppt/diagrams/colors52.xml" ContentType="application/vnd.openxmlformats-officedocument.drawingml.diagramColors+xml"/>
  <Override PartName="/ppt/diagrams/data65.xml" ContentType="application/vnd.openxmlformats-officedocument.drawingml.diagramData+xml"/>
  <Override PartName="/ppt/slides/slide19.xml" ContentType="application/vnd.openxmlformats-officedocument.presentationml.slide+xml"/>
  <Default Extension="png" ContentType="image/png"/>
  <Override PartName="/ppt/diagrams/layout20.xml" ContentType="application/vnd.openxmlformats-officedocument.drawingml.diagram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43.xml" ContentType="application/vnd.openxmlformats-officedocument.drawingml.diagramData+xml"/>
  <Override PartName="/ppt/diagrams/quickStyle69.xml" ContentType="application/vnd.openxmlformats-officedocument.drawingml.diagramStyl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Default Extension="emf" ContentType="image/x-emf"/>
  <Override PartName="/ppt/diagrams/drawing48.xml" ContentType="application/vnd.ms-office.drawingml.diagramDrawing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diagrams/layout58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diagrams/colors68.xml" ContentType="application/vnd.openxmlformats-officedocument.drawingml.diagramColors+xml"/>
  <Override PartName="/ppt/diagrams/quickStyle72.xml" ContentType="application/vnd.openxmlformats-officedocument.drawingml.diagramStyle+xml"/>
  <Override PartName="/ppt/diagrams/drawing8.xml" ContentType="application/vnd.ms-office.drawingml.diagramDrawing+xml"/>
  <Override PartName="/ppt/diagrams/quickStyle50.xml" ContentType="application/vnd.openxmlformats-officedocument.drawingml.diagramStyle+xml"/>
  <Override PartName="/ppt/diagrams/drawing51.xml" ContentType="application/vnd.ms-office.drawingml.diagramDrawing+xml"/>
  <Override PartName="/ppt/diagrams/layout14.xml" ContentType="application/vnd.openxmlformats-officedocument.drawingml.diagramLayout+xml"/>
  <Override PartName="/ppt/diagrams/colors46.xml" ContentType="application/vnd.openxmlformats-officedocument.drawingml.diagramColors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colors71.xml" ContentType="application/vnd.openxmlformats-officedocument.drawingml.diagramColors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diagrams/data62.xml" ContentType="application/vnd.openxmlformats-officedocument.drawingml.diagramData+xml"/>
  <Override PartName="/ppt/slides/slide16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diagrams/quickStyle66.xml" ContentType="application/vnd.openxmlformats-officedocument.drawingml.diagramStyle+xml"/>
  <Override PartName="/ppt/diagrams/drawing67.xml" ContentType="application/vnd.ms-office.drawingml.diagramDrawing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quickStyle44.xml" ContentType="application/vnd.openxmlformats-officedocument.drawingml.diagramStyle+xml"/>
  <Override PartName="/ppt/diagrams/drawing45.xml" ContentType="application/vnd.ms-office.drawingml.diagramDrawing+xml"/>
  <Override PartName="/ppt/notesSlides/notesSlide32.xml" ContentType="application/vnd.openxmlformats-officedocument.presentationml.notesSlide+xml"/>
  <Override PartName="/ppt/diagrams/layout55.xml" ContentType="application/vnd.openxmlformats-officedocument.drawingml.diagramLayout+xml"/>
  <Override PartName="/ppt/diagrams/layout66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drawing70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54.xml" ContentType="application/vnd.openxmlformats-officedocument.drawingml.diagramColors+xml"/>
  <Override PartName="/ppt/charts/chart5.xml" ContentType="application/vnd.openxmlformats-officedocument.drawingml.chart+xml"/>
  <Override PartName="/ppt/diagrams/colors65.xml" ContentType="application/vnd.openxmlformats-officedocument.drawingml.diagramColors+xml"/>
  <Override PartName="/ppt/diagrams/data67.xml" ContentType="application/vnd.openxmlformats-officedocument.drawingml.diagramData+xml"/>
  <Override PartName="/ppt/slides/slide7.xml" ContentType="application/vnd.openxmlformats-officedocument.presentationml.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notesSlides/notesSlide48.xml" ContentType="application/vnd.openxmlformats-officedocument.presentationml.notesSlide+xml"/>
  <Override PartName="/ppt/diagrams/data70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notesSlides/notesSlide26.xml" ContentType="application/vnd.openxmlformats-officedocument.presentationml.notesSlide+xml"/>
  <Override PartName="/ppt/diagrams/layout38.xml" ContentType="application/vnd.openxmlformats-officedocument.drawingml.diagramLayout+xml"/>
  <Override PartName="/ppt/diagrams/layout49.xml" ContentType="application/vnd.openxmlformats-officedocument.drawingml.diagramLayout+xml"/>
  <Override PartName="/ppt/diagrams/drawing64.xml" ContentType="application/vnd.ms-office.drawingml.diagramDrawing+xml"/>
  <Override PartName="/ppt/diagrams/layout27.xml" ContentType="application/vnd.openxmlformats-officedocument.drawingml.diagramLayout+xml"/>
  <Override PartName="/ppt/diagrams/quickStyle52.xml" ContentType="application/vnd.openxmlformats-officedocument.drawingml.diagramStyle+xml"/>
  <Override PartName="/ppt/diagrams/drawing53.xml" ContentType="application/vnd.ms-office.drawingml.diagramDrawing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notesSlides/notesSlide51.xml" ContentType="application/vnd.openxmlformats-officedocument.presentationml.notesSlide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diagrams/colors48.xml" ContentType="application/vnd.openxmlformats-officedocument.drawingml.diagramColors+xml"/>
  <Override PartName="/ppt/notesSlides/notesSlide40.xml" ContentType="application/vnd.openxmlformats-officedocument.presentationml.notesSlide+xml"/>
  <Override PartName="/ppt/diagrams/layout63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62.xml" ContentType="application/vnd.openxmlformats-officedocument.drawingml.diagramColors+xml"/>
  <Override PartName="/ppt/charts/style4.xml" ContentType="application/vnd.ms-office.chartstyle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diagrams/data64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diagrams/quickStyle68.xml" ContentType="application/vnd.openxmlformats-officedocument.drawingml.diagramStyle+xml"/>
  <Override PartName="/ppt/diagrams/drawing69.xml" ContentType="application/vnd.ms-office.drawingml.diagramDrawing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diagrams/drawing58.xml" ContentType="application/vnd.ms-office.drawingml.diagramDrawing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diagrams/quickStyle46.xml" ContentType="application/vnd.openxmlformats-officedocument.drawingml.diagramStyle+xml"/>
  <Override PartName="/ppt/diagrams/drawing47.xml" ContentType="application/vnd.ms-office.drawingml.diagramDrawing+xml"/>
  <Override PartName="/ppt/notesSlides/notesSlide34.xml" ContentType="application/vnd.openxmlformats-officedocument.presentationml.notesSlide+xml"/>
  <Override PartName="/ppt/diagrams/layout57.xml" ContentType="application/vnd.openxmlformats-officedocument.drawingml.diagramLayout+xml"/>
  <Override PartName="/ppt/diagrams/layout68.xml" ContentType="application/vnd.openxmlformats-officedocument.drawingml.diagram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notesSlides/notesSlide23.xml" ContentType="application/vnd.openxmlformats-officedocument.presentationml.notesSlide+xml"/>
  <Override PartName="/ppt/diagrams/layout46.xml" ContentType="application/vnd.openxmlformats-officedocument.drawingml.diagramLayout+xml"/>
  <Override PartName="/ppt/diagrams/quickStyle71.xml" ContentType="application/vnd.openxmlformats-officedocument.drawingml.diagramStyle+xml"/>
  <Override PartName="/ppt/diagrams/drawing72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12.xml" ContentType="application/vnd.openxmlformats-officedocument.presentationml.notesSlid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drawing61.xml" ContentType="application/vnd.ms-office.drawingml.diagramDrawing+xml"/>
  <Override PartName="/ppt/diagrams/colors67.xml" ContentType="application/vnd.openxmlformats-officedocument.drawingml.diagramColors+xml"/>
  <Override PartName="/ppt/diagrams/data69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rawing50.xml" ContentType="application/vnd.ms-office.drawingml.diagramDrawing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diagrams/layout71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diagrams/colors70.xml" ContentType="application/vnd.openxmlformats-officedocument.drawingml.diagramColors+xml"/>
  <Override PartName="/ppt/diagrams/data72.xml" ContentType="application/vnd.openxmlformats-officedocument.drawingml.diagramData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diagrams/data61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diagrams/quickStyle29.xml" ContentType="application/vnd.openxmlformats-officedocument.drawingml.diagramStyle+xml"/>
  <Override PartName="/ppt/notesSlides/notesSlide28.xml" ContentType="application/vnd.openxmlformats-officedocument.presentationml.notesSlide+xml"/>
  <Override PartName="/ppt/diagrams/data50.xml" ContentType="application/vnd.openxmlformats-officedocument.drawingml.diagramData+xml"/>
  <Override PartName="/ppt/diagrams/drawing66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diagrams/drawing55.xml" ContentType="application/vnd.ms-office.drawingml.diagramDrawing+xml"/>
  <Override PartName="/ppt/diagrams/quickStyle65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drawing44.xml" ContentType="application/vnd.ms-office.drawingml.diagramDrawing+xml"/>
  <Override PartName="/ppt/notesSlides/notesSlide42.xml" ContentType="application/vnd.openxmlformats-officedocument.presentationml.notesSlide+xml"/>
  <Override PartName="/ppt/diagrams/layout65.xml" ContentType="application/vnd.openxmlformats-officedocument.drawingml.diagram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diagrams/colors39.xml" ContentType="application/vnd.openxmlformats-officedocument.drawingml.diagramColors+xml"/>
  <Override PartName="/ppt/notesSlides/notesSlide31.xml" ContentType="application/vnd.openxmlformats-officedocument.presentationml.notesSlide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charts/chart4.xml" ContentType="application/vnd.openxmlformats-officedocument.drawingml.chart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colors64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ppt/diagrams/data66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Override PartName="/ppt/diagrams/quickStyle48.xml" ContentType="application/vnd.openxmlformats-officedocument.drawingml.diagramStyle+xml"/>
  <Override PartName="/ppt/diagrams/drawing49.xml" ContentType="application/vnd.ms-office.drawingml.diagramDrawing+xml"/>
  <Override PartName="/ppt/notesSlides/notesSlide36.xml" ContentType="application/vnd.openxmlformats-officedocument.presentationml.notesSlide+xml"/>
  <Override PartName="/ppt/diagrams/layout59.xml" ContentType="application/vnd.openxmlformats-officedocument.drawingml.diagramLayout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notesSlides/notesSlide25.xml" ContentType="application/vnd.openxmlformats-officedocument.presentationml.notesSlid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diagrams/quickStyle15.xml" ContentType="application/vnd.openxmlformats-officedocument.drawingml.diagramStyle+xml"/>
  <Override PartName="/ppt/notesSlides/notesSlide14.xml" ContentType="application/vnd.openxmlformats-officedocument.presentationml.notesSlid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drawing63.xml" ContentType="application/vnd.ms-office.drawingml.diagramDrawing+xml"/>
  <Override PartName="/ppt/diagrams/colors69.xml" ContentType="application/vnd.openxmlformats-officedocument.drawingml.diagramColors+xml"/>
  <Override PartName="/ppt/commentAuthors.xml" ContentType="application/vnd.openxmlformats-officedocument.presentationml.commentAuthors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drawing52.xml" ContentType="application/vnd.ms-office.drawingml.diagramDrawing+xml"/>
  <Override PartName="/ppt/diagrams/layout62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61.xml" ContentType="application/vnd.openxmlformats-officedocument.drawingml.diagramColors+xml"/>
  <Override PartName="/ppt/diagrams/colors72.xml" ContentType="application/vnd.openxmlformats-officedocument.drawingml.diagramColors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diagrams/data63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52.xml" ContentType="application/vnd.openxmlformats-officedocument.drawingml.diagramData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diagrams/drawing57.xml" ContentType="application/vnd.ms-office.drawingml.diagramDrawing+xml"/>
  <Override PartName="/ppt/diagrams/quickStyle67.xml" ContentType="application/vnd.openxmlformats-officedocument.drawingml.diagramStyle+xml"/>
  <Override PartName="/ppt/diagrams/drawing68.xml" ContentType="application/vnd.ms-office.drawingml.diagramDrawing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notesSlides/notesSlide44.xml" ContentType="application/vnd.openxmlformats-officedocument.presentationml.notesSlide+xml"/>
  <Override PartName="/ppt/diagrams/layout67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notesSlides/notesSlide33.xml" ContentType="application/vnd.openxmlformats-officedocument.presentationml.notesSlide+xml"/>
  <Override PartName="/ppt/diagrams/layout56.xml" ContentType="application/vnd.openxmlformats-officedocument.drawingml.diagramLayout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drawing60.xml" ContentType="application/vnd.ms-office.drawingml.diagramDrawing+xml"/>
  <Override PartName="/ppt/charts/chart6.xml" ContentType="application/vnd.openxmlformats-officedocument.drawingml.chart+xml"/>
  <Override PartName="/ppt/diagrams/colors66.xml" ContentType="application/vnd.openxmlformats-officedocument.drawingml.diagramColors+xml"/>
  <Override PartName="/ppt/diagrams/quickStyle70.xml" ContentType="application/vnd.openxmlformats-officedocument.drawingml.diagramStyle+xml"/>
  <Override PartName="/ppt/diagrams/drawing71.xml" ContentType="application/vnd.ms-office.drawingml.diagramDrawing+xml"/>
  <Override PartName="/ppt/diagrams/drawing6.xml" ContentType="application/vnd.ms-office.drawingml.diagramDrawing+xml"/>
  <Override PartName="/ppt/diagrams/layout23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diagrams/data68.xml" ContentType="application/vnd.openxmlformats-officedocument.drawingml.diagramData+xml"/>
  <Override PartName="/ppt/diagrams/layout70.xml" ContentType="application/vnd.openxmlformats-officedocument.drawingml.diagramLayout+xml"/>
  <Override PartName="/ppt/slides/slide8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quickStyle39.xml" ContentType="application/vnd.openxmlformats-officedocument.drawingml.diagramStyle+xml"/>
  <Override PartName="/ppt/notesSlides/notesSlide49.xml" ContentType="application/vnd.openxmlformats-officedocument.presentationml.notesSlide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diagrams/data60.xml" ContentType="application/vnd.openxmlformats-officedocument.drawingml.diagramData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quickStyle64.xml" ContentType="application/vnd.openxmlformats-officedocument.drawingml.diagramStyle+xml"/>
  <Override PartName="/ppt/diagrams/drawing65.xml" ContentType="application/vnd.ms-office.drawingml.diagramDrawing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diagrams/colors3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data29.xml" ContentType="application/vnd.openxmlformats-officedocument.drawingml.diagramData+xml"/>
  <Override PartName="/ppt/diagrams/colors16.xml" ContentType="application/vnd.openxmlformats-officedocument.drawingml.diagramColors+xml"/>
  <Override PartName="/ppt/diagrams/layout31.xml" ContentType="application/vnd.openxmlformats-officedocument.drawingml.diagramLayout+xml"/>
  <Override PartName="/ppt/diagrams/colors63.xml" ContentType="application/vnd.openxmlformats-officedocument.drawingml.diagramColors+xml"/>
  <Override PartName="/ppt/slides/slide5.xml" ContentType="application/vnd.openxmlformats-officedocument.presentationml.slide+xml"/>
  <Override PartName="/ppt/diagrams/drawing3.xml" ContentType="application/vnd.ms-office.drawingml.diagramDrawing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diagrams/data32.xml" ContentType="application/vnd.openxmlformats-officedocument.drawingml.diagramData+xml"/>
  <Override PartName="/ppt/diagrams/quickStyle58.xml" ContentType="application/vnd.openxmlformats-officedocument.drawingml.diagramStyle+xml"/>
  <Override PartName="/ppt/diagrams/drawing59.xml" ContentType="application/vnd.ms-office.drawingml.diagramDrawing+xml"/>
  <Override PartName="/ppt/slides/slide33.xml" ContentType="application/vnd.openxmlformats-officedocument.presentationml.slide+xml"/>
  <Override PartName="/ppt/notesSlides/notesSlide46.xml" ContentType="application/vnd.openxmlformats-officedocument.presentationml.notesSlide+xml"/>
  <Override PartName="/ppt/diagrams/layout69.xml" ContentType="application/vnd.openxmlformats-officedocument.drawingml.diagramLayout+xml"/>
  <Override PartName="/ppt/presentation.xml" ContentType="application/vnd.openxmlformats-officedocument.presentationml.presentation.main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diagrams/drawing62.xml" ContentType="application/vnd.ms-office.drawingml.diagramDrawing+xml"/>
  <Override PartName="/ppt/diagrams/layout25.xml" ContentType="application/vnd.openxmlformats-officedocument.drawingml.diagramLayout+xml"/>
  <Override PartName="/ppt/diagrams/colors57.xml" ContentType="application/vnd.openxmlformats-officedocument.drawingml.diagramColors+xml"/>
  <Override PartName="/ppt/diagrams/layout72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data48.xml" ContentType="application/vnd.openxmlformats-officedocument.drawingml.diagramData+xml"/>
  <Override PartName="/ppt/slides/slide49.xml" ContentType="application/vnd.openxmlformats-officedocument.presentationml.slide+xml"/>
  <Override PartName="/ppt/diagrams/layout5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charts/style2.xml" ContentType="application/vnd.ms-office.chartstyle+xml"/>
  <Override PartName="/ppt/slides/slide27.xml" ContentType="application/vnd.openxmlformats-officedocument.presentationml.slide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diagrams/quickStyle55.xml" ContentType="application/vnd.openxmlformats-officedocument.drawingml.diagramStyle+xml"/>
  <Override PartName="/ppt/diagrams/drawing56.xml" ContentType="application/vnd.ms-office.drawingml.diagramDrawing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62" r:id="rId2"/>
  </p:sldMasterIdLst>
  <p:notesMasterIdLst>
    <p:notesMasterId r:id="rId55"/>
  </p:notesMasterIdLst>
  <p:handoutMasterIdLst>
    <p:handoutMasterId r:id="rId56"/>
  </p:handoutMasterIdLst>
  <p:sldIdLst>
    <p:sldId id="257" r:id="rId3"/>
    <p:sldId id="258" r:id="rId4"/>
    <p:sldId id="259" r:id="rId5"/>
    <p:sldId id="260" r:id="rId6"/>
    <p:sldId id="261" r:id="rId7"/>
    <p:sldId id="263" r:id="rId8"/>
    <p:sldId id="532" r:id="rId9"/>
    <p:sldId id="536" r:id="rId10"/>
    <p:sldId id="533" r:id="rId11"/>
    <p:sldId id="535" r:id="rId12"/>
    <p:sldId id="605" r:id="rId13"/>
    <p:sldId id="615" r:id="rId14"/>
    <p:sldId id="606" r:id="rId15"/>
    <p:sldId id="480" r:id="rId16"/>
    <p:sldId id="618" r:id="rId17"/>
    <p:sldId id="569" r:id="rId18"/>
    <p:sldId id="607" r:id="rId19"/>
    <p:sldId id="582" r:id="rId20"/>
    <p:sldId id="572" r:id="rId21"/>
    <p:sldId id="578" r:id="rId22"/>
    <p:sldId id="579" r:id="rId23"/>
    <p:sldId id="580" r:id="rId24"/>
    <p:sldId id="571" r:id="rId25"/>
    <p:sldId id="577" r:id="rId26"/>
    <p:sldId id="570" r:id="rId27"/>
    <p:sldId id="609" r:id="rId28"/>
    <p:sldId id="584" r:id="rId29"/>
    <p:sldId id="585" r:id="rId30"/>
    <p:sldId id="590" r:id="rId31"/>
    <p:sldId id="620" r:id="rId32"/>
    <p:sldId id="592" r:id="rId33"/>
    <p:sldId id="593" r:id="rId34"/>
    <p:sldId id="575" r:id="rId35"/>
    <p:sldId id="594" r:id="rId36"/>
    <p:sldId id="600" r:id="rId37"/>
    <p:sldId id="597" r:id="rId38"/>
    <p:sldId id="598" r:id="rId39"/>
    <p:sldId id="576" r:id="rId40"/>
    <p:sldId id="595" r:id="rId41"/>
    <p:sldId id="596" r:id="rId42"/>
    <p:sldId id="487" r:id="rId43"/>
    <p:sldId id="611" r:id="rId44"/>
    <p:sldId id="612" r:id="rId45"/>
    <p:sldId id="497" r:id="rId46"/>
    <p:sldId id="613" r:id="rId47"/>
    <p:sldId id="501" r:id="rId48"/>
    <p:sldId id="523" r:id="rId49"/>
    <p:sldId id="616" r:id="rId50"/>
    <p:sldId id="602" r:id="rId51"/>
    <p:sldId id="603" r:id="rId52"/>
    <p:sldId id="346" r:id="rId53"/>
    <p:sldId id="619" r:id="rId54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mshy" initials="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FF"/>
    <a:srgbClr val="FFCCFF"/>
    <a:srgbClr val="ECDC62"/>
    <a:srgbClr val="003366"/>
    <a:srgbClr val="292929"/>
    <a:srgbClr val="333333"/>
    <a:srgbClr val="000000"/>
    <a:srgbClr val="003300"/>
    <a:srgbClr val="99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3971" autoAdjust="0"/>
  </p:normalViewPr>
  <p:slideViewPr>
    <p:cSldViewPr>
      <p:cViewPr varScale="1">
        <p:scale>
          <a:sx n="81" d="100"/>
          <a:sy n="81" d="100"/>
        </p:scale>
        <p:origin x="-8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322"/>
    </p:cViewPr>
  </p:sorterViewPr>
  <p:notesViewPr>
    <p:cSldViewPr>
      <p:cViewPr varScale="1">
        <p:scale>
          <a:sx n="73" d="100"/>
          <a:sy n="73" d="100"/>
        </p:scale>
        <p:origin x="2232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___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>
                <a:solidFill>
                  <a:srgbClr val="0000FF"/>
                </a:solidFill>
              </a:rPr>
              <a:t>土地配置</a:t>
            </a:r>
          </a:p>
        </c:rich>
      </c:tx>
      <c:layout>
        <c:manualLayout>
          <c:xMode val="edge"/>
          <c:yMode val="edge"/>
          <c:x val="0.42010002143155534"/>
          <c:y val="9.494308252352469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118941128530905"/>
          <c:y val="0.25623506482426955"/>
          <c:w val="0.75082082356475244"/>
          <c:h val="0.49434563151881689"/>
        </c:manualLayout>
      </c:layout>
      <c:barChart>
        <c:barDir val="col"/>
        <c:grouping val="clustered"/>
        <c:ser>
          <c:idx val="0"/>
          <c:order val="0"/>
          <c:tx>
            <c:strRef>
              <c:f>工作表1!$B$1</c:f>
              <c:strCache>
                <c:ptCount val="1"/>
                <c:pt idx="0">
                  <c:v>面積(公頃)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產一用地</c:v>
                </c:pt>
                <c:pt idx="1">
                  <c:v>產二用地</c:v>
                </c:pt>
                <c:pt idx="2">
                  <c:v>公共設施用地</c:v>
                </c:pt>
                <c:pt idx="3">
                  <c:v>社區用地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150.4</c:v>
                </c:pt>
                <c:pt idx="1">
                  <c:v>14.6</c:v>
                </c:pt>
                <c:pt idx="2">
                  <c:v>41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0F-4CB6-BA57-3D83244AAC79}"/>
            </c:ext>
          </c:extLst>
        </c:ser>
        <c:dLbls>
          <c:showVal val="1"/>
        </c:dLbls>
        <c:gapWidth val="182"/>
        <c:axId val="194240512"/>
        <c:axId val="194242048"/>
      </c:barChart>
      <c:lineChart>
        <c:grouping val="standard"/>
        <c:ser>
          <c:idx val="1"/>
          <c:order val="1"/>
          <c:tx>
            <c:strRef>
              <c:f>工作表1!$C$1</c:f>
              <c:strCache>
                <c:ptCount val="1"/>
                <c:pt idx="0">
                  <c:v>比例(%)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工作表1!$A$2:$A$3</c:f>
              <c:strCache>
                <c:ptCount val="2"/>
                <c:pt idx="0">
                  <c:v>產一用地</c:v>
                </c:pt>
                <c:pt idx="1">
                  <c:v>產二用地</c:v>
                </c:pt>
              </c:strCache>
            </c:strRef>
          </c:cat>
          <c:val>
            <c:numRef>
              <c:f>工作表1!$C$2:$C$5</c:f>
              <c:numCache>
                <c:formatCode>0.00</c:formatCode>
                <c:ptCount val="4"/>
                <c:pt idx="0">
                  <c:v>66.255506607929519</c:v>
                </c:pt>
                <c:pt idx="1">
                  <c:v>6.4317180616740099</c:v>
                </c:pt>
                <c:pt idx="2">
                  <c:v>18.061674008810574</c:v>
                </c:pt>
                <c:pt idx="3">
                  <c:v>9.251101321585903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0F-4CB6-BA57-3D83244AAC79}"/>
            </c:ext>
          </c:extLst>
        </c:ser>
        <c:dLbls>
          <c:showVal val="1"/>
        </c:dLbls>
        <c:marker val="1"/>
        <c:axId val="194685952"/>
        <c:axId val="194684032"/>
      </c:lineChart>
      <c:catAx>
        <c:axId val="194240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194242048"/>
        <c:crosses val="autoZero"/>
        <c:auto val="1"/>
        <c:lblAlgn val="ctr"/>
        <c:lblOffset val="100"/>
      </c:catAx>
      <c:valAx>
        <c:axId val="194242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r>
                  <a:rPr lang="zh-TW">
                    <a:solidFill>
                      <a:srgbClr val="0000FF"/>
                    </a:solidFill>
                  </a:rPr>
                  <a:t>公頃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194240512"/>
        <c:crosses val="autoZero"/>
        <c:crossBetween val="between"/>
      </c:valAx>
      <c:valAx>
        <c:axId val="194684032"/>
        <c:scaling>
          <c:orientation val="minMax"/>
        </c:scaling>
        <c:axPos val="r"/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defRPr>
                </a:pPr>
                <a:r>
                  <a:rPr lang="zh-TW">
                    <a:solidFill>
                      <a:srgbClr val="0000FF"/>
                    </a:solidFill>
                  </a:rPr>
                  <a:t>百分比</a:t>
                </a:r>
                <a:r>
                  <a:rPr lang="en-US">
                    <a:solidFill>
                      <a:srgbClr val="0000FF"/>
                    </a:solidFill>
                  </a:rPr>
                  <a:t>(</a:t>
                </a:r>
                <a:r>
                  <a:rPr lang="zh-TW">
                    <a:solidFill>
                      <a:srgbClr val="0000FF"/>
                    </a:solidFill>
                  </a:rPr>
                  <a:t>％</a:t>
                </a:r>
                <a:r>
                  <a:rPr lang="en-US">
                    <a:solidFill>
                      <a:srgbClr val="0000FF"/>
                    </a:solidFill>
                  </a:rPr>
                  <a:t>)</a:t>
                </a:r>
                <a:endParaRPr lang="zh-TW">
                  <a:solidFill>
                    <a:srgbClr val="0000FF"/>
                  </a:solidFill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194685952"/>
        <c:crosses val="max"/>
        <c:crossBetween val="between"/>
      </c:valAx>
      <c:catAx>
        <c:axId val="194685952"/>
        <c:scaling>
          <c:orientation val="minMax"/>
        </c:scaling>
        <c:delete val="1"/>
        <c:axPos val="b"/>
        <c:numFmt formatCode="General" sourceLinked="1"/>
        <c:tickLblPos val="none"/>
        <c:crossAx val="194684032"/>
        <c:crosses val="autoZero"/>
        <c:auto val="1"/>
        <c:lblAlgn val="ctr"/>
        <c:lblOffset val="100"/>
      </c:catAx>
      <c:spPr>
        <a:solidFill>
          <a:schemeClr val="accent5">
            <a:lumMod val="90000"/>
          </a:schemeClr>
        </a:solidFill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autoTitleDeleted val="1"/>
    <c:plotArea>
      <c:layout>
        <c:manualLayout>
          <c:layoutTarget val="inner"/>
          <c:xMode val="edge"/>
          <c:yMode val="edge"/>
          <c:x val="0.12976531375159991"/>
          <c:y val="3.6334615644756041E-2"/>
          <c:w val="0.80524548401251062"/>
          <c:h val="0.6233400350657089"/>
        </c:manualLayout>
      </c:layout>
      <c:barChart>
        <c:barDir val="col"/>
        <c:grouping val="clustered"/>
        <c:ser>
          <c:idx val="0"/>
          <c:order val="0"/>
          <c:tx>
            <c:strRef>
              <c:f>工作表1!$B$1</c:f>
              <c:strCache>
                <c:ptCount val="1"/>
                <c:pt idx="0">
                  <c:v>家數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C00000"/>
                    </a:solidFill>
                    <a:latin typeface="+mj-lt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工作表1!$A$2:$A$20</c:f>
              <c:strCache>
                <c:ptCount val="19"/>
                <c:pt idx="0">
                  <c:v>紡織業</c:v>
                </c:pt>
                <c:pt idx="1">
                  <c:v>金屬製品製造業</c:v>
                </c:pt>
                <c:pt idx="2">
                  <c:v>食品製造業</c:v>
                </c:pt>
                <c:pt idx="3">
                  <c:v>其他</c:v>
                </c:pt>
                <c:pt idx="4">
                  <c:v>基本金屬製造業</c:v>
                </c:pt>
                <c:pt idx="5">
                  <c:v>塑膠製品製造業</c:v>
                </c:pt>
                <c:pt idx="6">
                  <c:v>電子零件</c:v>
                </c:pt>
                <c:pt idx="7">
                  <c:v>電力設備製造業</c:v>
                </c:pt>
                <c:pt idx="8">
                  <c:v>電腦通信</c:v>
                </c:pt>
                <c:pt idx="9">
                  <c:v>藥品製造業</c:v>
                </c:pt>
                <c:pt idx="10">
                  <c:v>橡膠製品製造業</c:v>
                </c:pt>
                <c:pt idx="11">
                  <c:v>汽車零件製造業</c:v>
                </c:pt>
                <c:pt idx="12">
                  <c:v>化學材料製造業</c:v>
                </c:pt>
                <c:pt idx="13">
                  <c:v>紙漿、紙及紙製品製造業</c:v>
                </c:pt>
                <c:pt idx="14">
                  <c:v>皮革、毛皮及其製品製造業</c:v>
                </c:pt>
                <c:pt idx="15">
                  <c:v>化學製品製造業</c:v>
                </c:pt>
                <c:pt idx="16">
                  <c:v>非金屬礦物製品製造業</c:v>
                </c:pt>
                <c:pt idx="17">
                  <c:v>其他運輸工具製造業</c:v>
                </c:pt>
                <c:pt idx="18">
                  <c:v>機械設備製造業</c:v>
                </c:pt>
              </c:strCache>
            </c:strRef>
          </c:cat>
          <c:val>
            <c:numRef>
              <c:f>工作表1!$B$2:$B$20</c:f>
              <c:numCache>
                <c:formatCode>General</c:formatCode>
                <c:ptCount val="19"/>
                <c:pt idx="0">
                  <c:v>15</c:v>
                </c:pt>
                <c:pt idx="1">
                  <c:v>22</c:v>
                </c:pt>
                <c:pt idx="2">
                  <c:v>25</c:v>
                </c:pt>
                <c:pt idx="3">
                  <c:v>37</c:v>
                </c:pt>
                <c:pt idx="4">
                  <c:v>7</c:v>
                </c:pt>
                <c:pt idx="5">
                  <c:v>13</c:v>
                </c:pt>
                <c:pt idx="6">
                  <c:v>4</c:v>
                </c:pt>
                <c:pt idx="7">
                  <c:v>4</c:v>
                </c:pt>
                <c:pt idx="8">
                  <c:v>1</c:v>
                </c:pt>
                <c:pt idx="9">
                  <c:v>4</c:v>
                </c:pt>
                <c:pt idx="10">
                  <c:v>5</c:v>
                </c:pt>
                <c:pt idx="11">
                  <c:v>3</c:v>
                </c:pt>
                <c:pt idx="12">
                  <c:v>12</c:v>
                </c:pt>
                <c:pt idx="13">
                  <c:v>1</c:v>
                </c:pt>
                <c:pt idx="14">
                  <c:v>2</c:v>
                </c:pt>
                <c:pt idx="15">
                  <c:v>5</c:v>
                </c:pt>
                <c:pt idx="16">
                  <c:v>4</c:v>
                </c:pt>
                <c:pt idx="17">
                  <c:v>2</c:v>
                </c:pt>
                <c:pt idx="1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5B-4441-8A1F-EAC4D5F1C521}"/>
            </c:ext>
          </c:extLst>
        </c:ser>
        <c:dLbls>
          <c:showVal val="1"/>
        </c:dLbls>
        <c:axId val="208486784"/>
        <c:axId val="20824704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工作表1!$D$1</c15:sqref>
                        </c15:formulaRef>
                      </c:ext>
                    </c:extLst>
                    <c:strCache>
                      <c:ptCount val="1"/>
                      <c:pt idx="0">
                        <c:v>備註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rgbClr val="0000FF"/>
                          </a:solidFill>
                          <a:latin typeface="+mj-lt"/>
                          <a:ea typeface="標楷體" panose="03000509000000000000" pitchFamily="65" charset="-120"/>
                          <a:cs typeface="+mn-cs"/>
                        </a:defRPr>
                      </a:pPr>
                      <a:endParaRPr lang="zh-TW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工作表1!$A$2:$A$20</c15:sqref>
                        </c15:formulaRef>
                      </c:ext>
                    </c:extLst>
                    <c:strCache>
                      <c:ptCount val="19"/>
                      <c:pt idx="0">
                        <c:v>紡織業</c:v>
                      </c:pt>
                      <c:pt idx="1">
                        <c:v>金屬製品製造業</c:v>
                      </c:pt>
                      <c:pt idx="2">
                        <c:v>食品製造業</c:v>
                      </c:pt>
                      <c:pt idx="3">
                        <c:v>其他</c:v>
                      </c:pt>
                      <c:pt idx="4">
                        <c:v>基本金屬製造業</c:v>
                      </c:pt>
                      <c:pt idx="5">
                        <c:v>塑膠製品製造業</c:v>
                      </c:pt>
                      <c:pt idx="6">
                        <c:v>電子零件</c:v>
                      </c:pt>
                      <c:pt idx="7">
                        <c:v>電力設備製造業</c:v>
                      </c:pt>
                      <c:pt idx="8">
                        <c:v>電腦通信</c:v>
                      </c:pt>
                      <c:pt idx="9">
                        <c:v>藥品製造業</c:v>
                      </c:pt>
                      <c:pt idx="10">
                        <c:v>橡膠製品製造業</c:v>
                      </c:pt>
                      <c:pt idx="11">
                        <c:v>汽車零件製造業</c:v>
                      </c:pt>
                      <c:pt idx="12">
                        <c:v>化學材料製造業</c:v>
                      </c:pt>
                      <c:pt idx="13">
                        <c:v>紙漿、紙及紙製品製造業</c:v>
                      </c:pt>
                      <c:pt idx="14">
                        <c:v>皮革、毛皮及其製品製造業</c:v>
                      </c:pt>
                      <c:pt idx="15">
                        <c:v>化學製品製造業</c:v>
                      </c:pt>
                      <c:pt idx="16">
                        <c:v>非金屬礦物製品製造業</c:v>
                      </c:pt>
                      <c:pt idx="17">
                        <c:v>其他運輸工具製造業</c:v>
                      </c:pt>
                      <c:pt idx="18">
                        <c:v>機械設備製造業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工作表1!$D$2:$D$20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55B-4441-8A1F-EAC4D5F1C521}"/>
                  </c:ext>
                </c:extLst>
              </c15:ser>
            </c15:filteredBarSeries>
          </c:ext>
        </c:extLst>
      </c:barChart>
      <c:lineChart>
        <c:grouping val="standard"/>
        <c:ser>
          <c:idx val="1"/>
          <c:order val="1"/>
          <c:tx>
            <c:strRef>
              <c:f>工作表1!$C$1</c:f>
              <c:strCache>
                <c:ptCount val="1"/>
                <c:pt idx="0">
                  <c:v>廢水量％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FF"/>
                    </a:solidFill>
                    <a:latin typeface="+mj-lt"/>
                    <a:ea typeface="標楷體" panose="03000509000000000000" pitchFamily="65" charset="-120"/>
                    <a:cs typeface="+mn-cs"/>
                  </a:defRPr>
                </a:pPr>
                <a:endParaRPr lang="zh-TW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工作表1!$A$2:$A$20</c:f>
              <c:strCache>
                <c:ptCount val="19"/>
                <c:pt idx="0">
                  <c:v>紡織業</c:v>
                </c:pt>
                <c:pt idx="1">
                  <c:v>金屬製品製造業</c:v>
                </c:pt>
                <c:pt idx="2">
                  <c:v>食品製造業</c:v>
                </c:pt>
                <c:pt idx="3">
                  <c:v>其他</c:v>
                </c:pt>
                <c:pt idx="4">
                  <c:v>基本金屬製造業</c:v>
                </c:pt>
                <c:pt idx="5">
                  <c:v>塑膠製品製造業</c:v>
                </c:pt>
                <c:pt idx="6">
                  <c:v>電子零件</c:v>
                </c:pt>
                <c:pt idx="7">
                  <c:v>電力設備製造業</c:v>
                </c:pt>
                <c:pt idx="8">
                  <c:v>電腦通信</c:v>
                </c:pt>
                <c:pt idx="9">
                  <c:v>藥品製造業</c:v>
                </c:pt>
                <c:pt idx="10">
                  <c:v>橡膠製品製造業</c:v>
                </c:pt>
                <c:pt idx="11">
                  <c:v>汽車零件製造業</c:v>
                </c:pt>
                <c:pt idx="12">
                  <c:v>化學材料製造業</c:v>
                </c:pt>
                <c:pt idx="13">
                  <c:v>紙漿、紙及紙製品製造業</c:v>
                </c:pt>
                <c:pt idx="14">
                  <c:v>皮革、毛皮及其製品製造業</c:v>
                </c:pt>
                <c:pt idx="15">
                  <c:v>化學製品製造業</c:v>
                </c:pt>
                <c:pt idx="16">
                  <c:v>非金屬礦物製品製造業</c:v>
                </c:pt>
                <c:pt idx="17">
                  <c:v>其他運輸工具製造業</c:v>
                </c:pt>
                <c:pt idx="18">
                  <c:v>機械設備製造業</c:v>
                </c:pt>
              </c:strCache>
            </c:strRef>
          </c:cat>
          <c:val>
            <c:numRef>
              <c:f>工作表1!$C$2:$C$20</c:f>
              <c:numCache>
                <c:formatCode>General</c:formatCode>
                <c:ptCount val="19"/>
                <c:pt idx="0">
                  <c:v>28.39</c:v>
                </c:pt>
                <c:pt idx="1">
                  <c:v>23.830000000000002</c:v>
                </c:pt>
                <c:pt idx="2">
                  <c:v>16.100000000000001</c:v>
                </c:pt>
                <c:pt idx="3">
                  <c:v>5.74</c:v>
                </c:pt>
                <c:pt idx="4">
                  <c:v>4.24</c:v>
                </c:pt>
                <c:pt idx="5">
                  <c:v>4.1099999999999994</c:v>
                </c:pt>
                <c:pt idx="6">
                  <c:v>3.25</c:v>
                </c:pt>
                <c:pt idx="7">
                  <c:v>3.17</c:v>
                </c:pt>
                <c:pt idx="8">
                  <c:v>2.8</c:v>
                </c:pt>
                <c:pt idx="9">
                  <c:v>1.85</c:v>
                </c:pt>
                <c:pt idx="10">
                  <c:v>1.6700000000000002</c:v>
                </c:pt>
                <c:pt idx="11">
                  <c:v>1.55</c:v>
                </c:pt>
                <c:pt idx="12">
                  <c:v>1.4</c:v>
                </c:pt>
                <c:pt idx="13">
                  <c:v>0.73000000000000009</c:v>
                </c:pt>
                <c:pt idx="14">
                  <c:v>0.45</c:v>
                </c:pt>
                <c:pt idx="15">
                  <c:v>0.32000000000000006</c:v>
                </c:pt>
                <c:pt idx="16">
                  <c:v>0.26</c:v>
                </c:pt>
                <c:pt idx="17">
                  <c:v>0.13</c:v>
                </c:pt>
                <c:pt idx="18">
                  <c:v>1.0000000000000002E-2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5B-4441-8A1F-EAC4D5F1C521}"/>
            </c:ext>
          </c:extLst>
        </c:ser>
        <c:dLbls/>
        <c:marker val="1"/>
        <c:axId val="208489856"/>
        <c:axId val="208488320"/>
      </c:lineChart>
      <c:valAx>
        <c:axId val="2082470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rgbClr val="0000FF"/>
                    </a:solidFill>
                    <a:latin typeface="+mj-lt"/>
                    <a:ea typeface="標楷體" panose="03000509000000000000" pitchFamily="65" charset="-120"/>
                    <a:cs typeface="+mn-cs"/>
                  </a:defRPr>
                </a:pPr>
                <a:r>
                  <a:rPr lang="zh-TW" altLang="en-US" sz="1600" dirty="0" smtClean="0"/>
                  <a:t>廢水量</a:t>
                </a:r>
                <a:r>
                  <a:rPr lang="en-US" altLang="zh-TW" sz="1600" dirty="0" smtClean="0"/>
                  <a:t>%</a:t>
                </a:r>
                <a:endParaRPr lang="zh-TW" altLang="en-US" sz="1600" dirty="0"/>
              </a:p>
            </c:rich>
          </c:tx>
          <c:layout>
            <c:manualLayout>
              <c:xMode val="edge"/>
              <c:yMode val="edge"/>
              <c:x val="0.96449346663531665"/>
              <c:y val="0.17537348329167984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208486784"/>
        <c:crosses val="autoZero"/>
        <c:crossBetween val="between"/>
      </c:valAx>
      <c:catAx>
        <c:axId val="208486784"/>
        <c:scaling>
          <c:orientation val="minMax"/>
        </c:scaling>
        <c:delete val="1"/>
        <c:axPos val="b"/>
        <c:numFmt formatCode="General" sourceLinked="1"/>
        <c:tickLblPos val="none"/>
        <c:crossAx val="208247040"/>
        <c:crosses val="autoZero"/>
        <c:auto val="1"/>
        <c:lblAlgn val="ctr"/>
        <c:lblOffset val="100"/>
      </c:catAx>
      <c:valAx>
        <c:axId val="208488320"/>
        <c:scaling>
          <c:orientation val="minMax"/>
        </c:scaling>
        <c:axPos val="r"/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FF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  <c:crossAx val="208489856"/>
        <c:crosses val="max"/>
        <c:crossBetween val="between"/>
      </c:valAx>
      <c:catAx>
        <c:axId val="208489856"/>
        <c:scaling>
          <c:orientation val="minMax"/>
        </c:scaling>
        <c:delete val="1"/>
        <c:axPos val="b"/>
        <c:numFmt formatCode="General" sourceLinked="1"/>
        <c:tickLblPos val="none"/>
        <c:crossAx val="208488320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rgbClr val="0000FF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endParaRPr lang="zh-TW"/>
          </a:p>
        </c:txPr>
      </c:dTable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>
          <a:solidFill>
            <a:srgbClr val="0000FF"/>
          </a:solidFill>
          <a:latin typeface="+mj-lt"/>
          <a:ea typeface="標楷體" panose="03000509000000000000" pitchFamily="65" charset="-120"/>
        </a:defRPr>
      </a:pPr>
      <a:endParaRPr lang="zh-TW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autoTitleDeleted val="1"/>
    <c:plotArea>
      <c:layout/>
      <c:lineChart>
        <c:grouping val="standard"/>
        <c:ser>
          <c:idx val="0"/>
          <c:order val="0"/>
          <c:tx>
            <c:strRef>
              <c:f>工作表1!$B$1</c:f>
              <c:strCache>
                <c:ptCount val="1"/>
                <c:pt idx="0">
                  <c:v>水量收費率(%)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工作表1!$A$2:$A$11</c:f>
              <c:strCache>
                <c:ptCount val="5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  <c:pt idx="4">
                  <c:v>108年</c:v>
                </c:pt>
              </c:strCache>
            </c:strRef>
          </c:cat>
          <c:val>
            <c:numRef>
              <c:f>工作表1!$B$2:$B$11</c:f>
              <c:numCache>
                <c:formatCode>General</c:formatCode>
                <c:ptCount val="5"/>
                <c:pt idx="0">
                  <c:v>92.7</c:v>
                </c:pt>
                <c:pt idx="1">
                  <c:v>96.7</c:v>
                </c:pt>
                <c:pt idx="2">
                  <c:v>84.2</c:v>
                </c:pt>
                <c:pt idx="3">
                  <c:v>89.8</c:v>
                </c:pt>
                <c:pt idx="4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C9-4E9D-969E-3A383BADA95F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COD收費率(%)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工作表1!$A$2:$A$11</c:f>
              <c:strCache>
                <c:ptCount val="5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  <c:pt idx="4">
                  <c:v>108年</c:v>
                </c:pt>
              </c:strCache>
            </c:strRef>
          </c:cat>
          <c:val>
            <c:numRef>
              <c:f>工作表1!$C$2:$C$11</c:f>
              <c:numCache>
                <c:formatCode>General</c:formatCode>
                <c:ptCount val="5"/>
                <c:pt idx="0">
                  <c:v>58.4</c:v>
                </c:pt>
                <c:pt idx="1">
                  <c:v>68.2</c:v>
                </c:pt>
                <c:pt idx="2">
                  <c:v>65.2</c:v>
                </c:pt>
                <c:pt idx="3">
                  <c:v>74.8</c:v>
                </c:pt>
                <c:pt idx="4">
                  <c:v>75.900000000000006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C9-4E9D-969E-3A383BADA95F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SS收費率(%)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工作表1!$A$2:$A$11</c:f>
              <c:strCache>
                <c:ptCount val="5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  <c:pt idx="4">
                  <c:v>108年</c:v>
                </c:pt>
              </c:strCache>
            </c:strRef>
          </c:cat>
          <c:val>
            <c:numRef>
              <c:f>工作表1!$D$2:$D$11</c:f>
              <c:numCache>
                <c:formatCode>General</c:formatCode>
                <c:ptCount val="5"/>
                <c:pt idx="0">
                  <c:v>33.1</c:v>
                </c:pt>
                <c:pt idx="1">
                  <c:v>36.6</c:v>
                </c:pt>
                <c:pt idx="2">
                  <c:v>32</c:v>
                </c:pt>
                <c:pt idx="3">
                  <c:v>34.800000000000011</c:v>
                </c:pt>
                <c:pt idx="4">
                  <c:v>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C9-4E9D-969E-3A383BADA95F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單位處理水量收入(元/M3)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工作表1!$A$2:$A$11</c:f>
              <c:strCache>
                <c:ptCount val="5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  <c:pt idx="4">
                  <c:v>108年</c:v>
                </c:pt>
              </c:strCache>
            </c:strRef>
          </c:cat>
          <c:val>
            <c:numRef>
              <c:f>工作表1!$E$2:$E$11</c:f>
              <c:numCache>
                <c:formatCode>General</c:formatCode>
                <c:ptCount val="5"/>
                <c:pt idx="0">
                  <c:v>15.93</c:v>
                </c:pt>
                <c:pt idx="1">
                  <c:v>16.010000000000005</c:v>
                </c:pt>
                <c:pt idx="2">
                  <c:v>14.88</c:v>
                </c:pt>
                <c:pt idx="3">
                  <c:v>17.579999999999995</c:v>
                </c:pt>
                <c:pt idx="4">
                  <c:v>14.29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2C9-4E9D-969E-3A383BADA95F}"/>
            </c:ext>
          </c:extLst>
        </c:ser>
        <c:dLbls>
          <c:showVal val="1"/>
        </c:dLbls>
        <c:marker val="1"/>
        <c:axId val="215194240"/>
        <c:axId val="215216512"/>
      </c:lineChart>
      <c:catAx>
        <c:axId val="2151942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15216512"/>
        <c:crosses val="autoZero"/>
        <c:auto val="1"/>
        <c:lblAlgn val="ctr"/>
        <c:lblOffset val="100"/>
      </c:catAx>
      <c:valAx>
        <c:axId val="215216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1519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 smtClean="0"/>
              <a:t>收支比</a:t>
            </a:r>
            <a:r>
              <a:rPr lang="en-US" altLang="zh-TW" dirty="0" smtClean="0"/>
              <a:t>%</a:t>
            </a:r>
            <a:endParaRPr lang="zh-TW" altLang="en-US" dirty="0"/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工作表1!$B$1</c:f>
              <c:strCache>
                <c:ptCount val="1"/>
                <c:pt idx="0">
                  <c:v>收支比(含折舊)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  <c:pt idx="4">
                  <c:v>108年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73</c:v>
                </c:pt>
                <c:pt idx="1">
                  <c:v>82</c:v>
                </c:pt>
                <c:pt idx="2">
                  <c:v>104</c:v>
                </c:pt>
                <c:pt idx="3">
                  <c:v>113</c:v>
                </c:pt>
                <c:pt idx="4">
                  <c:v>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89-4DEC-B166-5C31723BB7B3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收支比(不含折舊)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00FF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  <c:pt idx="4">
                  <c:v>108年</c:v>
                </c:pt>
              </c:strCache>
            </c:str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159</c:v>
                </c:pt>
                <c:pt idx="1">
                  <c:v>150</c:v>
                </c:pt>
                <c:pt idx="2">
                  <c:v>172</c:v>
                </c:pt>
                <c:pt idx="3">
                  <c:v>150</c:v>
                </c:pt>
                <c:pt idx="4">
                  <c:v>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89-4DEC-B166-5C31723BB7B3}"/>
            </c:ext>
          </c:extLst>
        </c:ser>
        <c:dLbls>
          <c:showVal val="1"/>
        </c:dLbls>
        <c:marker val="1"/>
        <c:axId val="215721088"/>
        <c:axId val="215722624"/>
      </c:lineChart>
      <c:catAx>
        <c:axId val="215721088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15722624"/>
        <c:crosses val="autoZero"/>
        <c:auto val="1"/>
        <c:lblAlgn val="ctr"/>
        <c:lblOffset val="100"/>
      </c:catAx>
      <c:valAx>
        <c:axId val="2157226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1572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 rot="0" vert="horz"/>
          <a:lstStyle/>
          <a:p>
            <a:pPr>
              <a:defRPr/>
            </a:pPr>
            <a:r>
              <a:rPr lang="en-US" sz="800" dirty="0">
                <a:latin typeface="+mj-ea"/>
                <a:ea typeface="+mj-ea"/>
              </a:rPr>
              <a:t>108</a:t>
            </a:r>
            <a:r>
              <a:rPr lang="zh-TW" sz="800" dirty="0">
                <a:latin typeface="+mj-ea"/>
                <a:ea typeface="+mj-ea"/>
              </a:rPr>
              <a:t>年</a:t>
            </a:r>
            <a:r>
              <a:rPr lang="en-US" sz="800" dirty="0">
                <a:latin typeface="+mj-ea"/>
                <a:ea typeface="+mj-ea"/>
              </a:rPr>
              <a:t>1-9</a:t>
            </a:r>
            <a:r>
              <a:rPr lang="zh-TW" sz="800" dirty="0">
                <a:latin typeface="+mj-ea"/>
                <a:ea typeface="+mj-ea"/>
              </a:rPr>
              <a:t>月廠內氨氮水質分析統計表</a:t>
            </a:r>
          </a:p>
        </c:rich>
      </c:tx>
      <c:layout>
        <c:manualLayout>
          <c:xMode val="edge"/>
          <c:yMode val="edge"/>
          <c:x val="9.9273643654414892E-2"/>
          <c:y val="2.73554077743558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40255916184946994"/>
          <c:y val="0.21652123847800689"/>
          <c:w val="0.59744083815053017"/>
          <c:h val="0.32069636630846265"/>
        </c:manualLayout>
      </c:layout>
      <c:barChart>
        <c:barDir val="col"/>
        <c:grouping val="clustered"/>
        <c:ser>
          <c:idx val="0"/>
          <c:order val="0"/>
          <c:tx>
            <c:strRef>
              <c:f>'廠內氨氮統計表1-9月'!$T$4</c:f>
              <c:strCache>
                <c:ptCount val="1"/>
                <c:pt idx="0">
                  <c:v>氨氮平均值(mg/L)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cat>
            <c:strRef>
              <c:f>'廠內氨氮統計表1-9月'!$A$5:$A$6</c:f>
              <c:strCache>
                <c:ptCount val="2"/>
                <c:pt idx="0">
                  <c:v>進流水</c:v>
                </c:pt>
                <c:pt idx="1">
                  <c:v>放流水</c:v>
                </c:pt>
              </c:strCache>
            </c:strRef>
          </c:cat>
          <c:val>
            <c:numRef>
              <c:f>'廠內氨氮統計表1-9月'!$T$5:$T$6</c:f>
              <c:numCache>
                <c:formatCode>0.0</c:formatCode>
                <c:ptCount val="2"/>
                <c:pt idx="0">
                  <c:v>19.213675349991139</c:v>
                </c:pt>
                <c:pt idx="1">
                  <c:v>12.337462722462723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93-4060-AA33-CB4FD071B712}"/>
            </c:ext>
          </c:extLst>
        </c:ser>
        <c:ser>
          <c:idx val="1"/>
          <c:order val="1"/>
          <c:tx>
            <c:strRef>
              <c:f>'廠內氨氮統計表1-9月'!$U$4</c:f>
              <c:strCache>
                <c:ptCount val="1"/>
                <c:pt idx="0">
                  <c:v>氨氮最大值(mg/L)</c:v>
                </c:pt>
              </c:strCache>
            </c:strRef>
          </c:tx>
          <c:spPr>
            <a:solidFill>
              <a:srgbClr val="C0504D"/>
            </a:solidFill>
            <a:ln w="25400">
              <a:solidFill>
                <a:schemeClr val="accent4"/>
              </a:solidFill>
            </a:ln>
          </c:spPr>
          <c:cat>
            <c:strRef>
              <c:f>'廠內氨氮統計表1-9月'!$A$5:$A$6</c:f>
              <c:strCache>
                <c:ptCount val="2"/>
                <c:pt idx="0">
                  <c:v>進流水</c:v>
                </c:pt>
                <c:pt idx="1">
                  <c:v>放流水</c:v>
                </c:pt>
              </c:strCache>
            </c:strRef>
          </c:cat>
          <c:val>
            <c:numRef>
              <c:f>'廠內氨氮統計表1-9月'!$U$5:$U$6</c:f>
              <c:numCache>
                <c:formatCode>0.0</c:formatCode>
                <c:ptCount val="2"/>
                <c:pt idx="0">
                  <c:v>60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93-4060-AA33-CB4FD071B712}"/>
            </c:ext>
          </c:extLst>
        </c:ser>
        <c:ser>
          <c:idx val="2"/>
          <c:order val="2"/>
          <c:tx>
            <c:strRef>
              <c:f>'廠內氨氮統計表1-9月'!$V$4</c:f>
              <c:strCache>
                <c:ptCount val="1"/>
                <c:pt idx="0">
                  <c:v>氨氮最小值(mg/L)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cat>
            <c:strRef>
              <c:f>'廠內氨氮統計表1-9月'!$A$5:$A$6</c:f>
              <c:strCache>
                <c:ptCount val="2"/>
                <c:pt idx="0">
                  <c:v>進流水</c:v>
                </c:pt>
                <c:pt idx="1">
                  <c:v>放流水</c:v>
                </c:pt>
              </c:strCache>
            </c:strRef>
          </c:cat>
          <c:val>
            <c:numRef>
              <c:f>'廠內氨氮統計表1-9月'!$V$5:$V$6</c:f>
              <c:numCache>
                <c:formatCode>0.0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93-4060-AA33-CB4FD071B712}"/>
            </c:ext>
          </c:extLst>
        </c:ser>
        <c:dLbls/>
        <c:axId val="309903360"/>
        <c:axId val="309904896"/>
      </c:barChart>
      <c:catAx>
        <c:axId val="3099033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TW"/>
          </a:p>
        </c:txPr>
        <c:crossAx val="309904896"/>
        <c:crosses val="autoZero"/>
        <c:auto val="1"/>
        <c:lblAlgn val="ctr"/>
        <c:lblOffset val="100"/>
      </c:catAx>
      <c:valAx>
        <c:axId val="309904896"/>
        <c:scaling>
          <c:orientation val="minMax"/>
          <c:max val="100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 sz="800"/>
            </a:pPr>
            <a:endParaRPr lang="zh-TW"/>
          </a:p>
        </c:txPr>
        <c:crossAx val="309903360"/>
        <c:crosses val="autoZero"/>
        <c:crossBetween val="between"/>
        <c:majorUnit val="2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/>
          <a:lstStyle/>
          <a:p>
            <a:pPr rtl="0">
              <a:defRPr sz="600" b="1" strike="noStrike"/>
            </a:pPr>
            <a:endParaRPr lang="zh-TW"/>
          </a:p>
        </c:txPr>
      </c:dTable>
      <c:spPr>
        <a:noFill/>
        <a:ln w="25400">
          <a:noFill/>
        </a:ln>
      </c:spPr>
    </c:plotArea>
    <c:plotVisOnly val="1"/>
    <c:dispBlanksAs val="gap"/>
  </c:chart>
  <c:spPr>
    <a:solidFill>
      <a:schemeClr val="bg1"/>
    </a:solidFill>
    <a:ln w="6350" cap="flat" cmpd="sng" algn="ctr">
      <a:solidFill>
        <a:schemeClr val="accent4"/>
      </a:solidFill>
      <a:round/>
    </a:ln>
    <a:effectLst/>
  </c:spPr>
  <c:txPr>
    <a:bodyPr/>
    <a:lstStyle/>
    <a:p>
      <a:pPr>
        <a:defRPr sz="10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pPr>
      <a:endParaRPr lang="zh-TW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 rot="0" vert="horz"/>
          <a:lstStyle/>
          <a:p>
            <a:pPr>
              <a:defRPr sz="700"/>
            </a:pPr>
            <a:r>
              <a:rPr lang="en-US" sz="700" dirty="0"/>
              <a:t>108</a:t>
            </a:r>
            <a:r>
              <a:rPr lang="zh-TW" sz="700" dirty="0"/>
              <a:t>年</a:t>
            </a:r>
            <a:r>
              <a:rPr lang="en-US" sz="700" dirty="0"/>
              <a:t>4-9</a:t>
            </a:r>
            <a:r>
              <a:rPr lang="zh-TW" sz="700" dirty="0"/>
              <a:t>月廠內硝酸鹽氮水質分析統計表</a:t>
            </a:r>
          </a:p>
        </c:rich>
      </c:tx>
      <c:layout>
        <c:manualLayout>
          <c:xMode val="edge"/>
          <c:yMode val="edge"/>
          <c:x val="0.19249869062163949"/>
          <c:y val="3.5374745772116162E-2"/>
        </c:manualLayout>
      </c:layout>
      <c:spPr>
        <a:noFill/>
        <a:ln w="25400">
          <a:noFill/>
        </a:ln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'廠內硝酸鹽氮統計表4-9月 '!$K$4</c:f>
              <c:strCache>
                <c:ptCount val="1"/>
                <c:pt idx="0">
                  <c:v>硝酸鹽氮平均值(mg/L)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cat>
            <c:strRef>
              <c:f>'廠內硝酸鹽氮統計表4-9月 '!$A$5:$A$6</c:f>
              <c:strCache>
                <c:ptCount val="2"/>
                <c:pt idx="0">
                  <c:v>進流水</c:v>
                </c:pt>
                <c:pt idx="1">
                  <c:v>放流水</c:v>
                </c:pt>
              </c:strCache>
            </c:strRef>
          </c:cat>
          <c:val>
            <c:numRef>
              <c:f>'廠內硝酸鹽氮統計表4-9月 '!$K$5:$K$6</c:f>
              <c:numCache>
                <c:formatCode>0.0</c:formatCode>
                <c:ptCount val="2"/>
                <c:pt idx="0">
                  <c:v>2.3756069466595777</c:v>
                </c:pt>
                <c:pt idx="1">
                  <c:v>11.384285840864786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59-48C8-9977-3A7E43775144}"/>
            </c:ext>
          </c:extLst>
        </c:ser>
        <c:ser>
          <c:idx val="1"/>
          <c:order val="1"/>
          <c:tx>
            <c:strRef>
              <c:f>'廠內硝酸鹽氮統計表4-9月 '!$L$4</c:f>
              <c:strCache>
                <c:ptCount val="1"/>
                <c:pt idx="0">
                  <c:v>硝酸鹽氮最大值(mg/L)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cat>
            <c:strRef>
              <c:f>'廠內硝酸鹽氮統計表4-9月 '!$A$5:$A$6</c:f>
              <c:strCache>
                <c:ptCount val="2"/>
                <c:pt idx="0">
                  <c:v>進流水</c:v>
                </c:pt>
                <c:pt idx="1">
                  <c:v>放流水</c:v>
                </c:pt>
              </c:strCache>
            </c:strRef>
          </c:cat>
          <c:val>
            <c:numRef>
              <c:f>'廠內硝酸鹽氮統計表4-9月 '!$L$5:$L$6</c:f>
              <c:numCache>
                <c:formatCode>0.0</c:formatCode>
                <c:ptCount val="2"/>
                <c:pt idx="0">
                  <c:v>15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59-48C8-9977-3A7E43775144}"/>
            </c:ext>
          </c:extLst>
        </c:ser>
        <c:ser>
          <c:idx val="2"/>
          <c:order val="2"/>
          <c:tx>
            <c:strRef>
              <c:f>'廠內硝酸鹽氮統計表4-9月 '!$M$4</c:f>
              <c:strCache>
                <c:ptCount val="1"/>
                <c:pt idx="0">
                  <c:v>硝酸鹽氮最小值(mg/L)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cat>
            <c:strRef>
              <c:f>'廠內硝酸鹽氮統計表4-9月 '!$A$5:$A$6</c:f>
              <c:strCache>
                <c:ptCount val="2"/>
                <c:pt idx="0">
                  <c:v>進流水</c:v>
                </c:pt>
                <c:pt idx="1">
                  <c:v>放流水</c:v>
                </c:pt>
              </c:strCache>
            </c:strRef>
          </c:cat>
          <c:val>
            <c:numRef>
              <c:f>'廠內硝酸鹽氮統計表4-9月 '!$M$5:$M$6</c:f>
              <c:numCache>
                <c:formatCode>0.0</c:formatCode>
                <c:ptCount val="2"/>
                <c:pt idx="0">
                  <c:v>0.2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59-48C8-9977-3A7E43775144}"/>
            </c:ext>
          </c:extLst>
        </c:ser>
        <c:dLbls/>
        <c:axId val="309827840"/>
        <c:axId val="309841920"/>
      </c:barChart>
      <c:catAx>
        <c:axId val="3098278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TW"/>
          </a:p>
        </c:txPr>
        <c:crossAx val="309841920"/>
        <c:crosses val="autoZero"/>
        <c:auto val="1"/>
        <c:lblAlgn val="ctr"/>
        <c:lblOffset val="100"/>
      </c:catAx>
      <c:valAx>
        <c:axId val="309841920"/>
        <c:scaling>
          <c:orientation val="minMax"/>
          <c:max val="50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zh-TW"/>
          </a:p>
        </c:txPr>
        <c:crossAx val="309827840"/>
        <c:crosses val="autoZero"/>
        <c:crossBetween val="between"/>
        <c:majorUnit val="2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/>
          <a:lstStyle/>
          <a:p>
            <a:pPr rtl="0">
              <a:defRPr sz="550" b="1">
                <a:latin typeface="+mj-ea"/>
                <a:ea typeface="+mj-ea"/>
              </a:defRPr>
            </a:pPr>
            <a:endParaRPr lang="zh-TW"/>
          </a:p>
        </c:txPr>
      </c:dTable>
      <c:spPr>
        <a:noFill/>
        <a:ln w="25400">
          <a:noFill/>
        </a:ln>
      </c:spPr>
    </c:plotArea>
    <c:plotVisOnly val="1"/>
    <c:dispBlanksAs val="gap"/>
  </c:chart>
  <c:spPr>
    <a:solidFill>
      <a:schemeClr val="bg1"/>
    </a:solidFill>
    <a:ln w="6350" cap="flat" cmpd="sng" algn="ctr">
      <a:solidFill>
        <a:srgbClr val="0000FF"/>
      </a:solidFill>
      <a:round/>
    </a:ln>
    <a:effectLst/>
  </c:spPr>
  <c:txPr>
    <a:bodyPr/>
    <a:lstStyle/>
    <a:p>
      <a:pPr>
        <a:defRPr sz="800">
          <a:solidFill>
            <a:schemeClr val="tx1"/>
          </a:solidFill>
          <a:latin typeface="+mj-ea"/>
          <a:ea typeface="+mj-ea"/>
        </a:defRPr>
      </a:pPr>
      <a:endParaRPr lang="zh-TW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3AB59-23B2-4ABC-903D-484CF933D754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E1C709E-11ED-47EF-827A-5657B65C0710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工業區基本資料與概況</a:t>
          </a:r>
          <a:endParaRPr lang="zh-TW" altLang="en-US" sz="2800" b="1" cap="none" spc="50" dirty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44C4987-8090-47D4-BB06-6C45F96F65EB}" type="parTrans" cxnId="{5B8C1654-848F-4B31-8CE8-EAB84DFF9759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292464-3A6F-4984-B165-23F67CD1B2EF}" type="sibTrans" cxnId="{5B8C1654-848F-4B31-8CE8-EAB84DFF9759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AB07CF-81AA-45D6-B010-FAAA7F1481BD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2800" b="1" cap="none" spc="50" dirty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EFF744E-E40F-4992-9908-F497070F3C92}" type="parTrans" cxnId="{0F0F621E-E37F-46C5-A053-2EF78E75C37C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CE3842-FD6A-4453-8480-5095A0813519}" type="sibTrans" cxnId="{0F0F621E-E37F-46C5-A053-2EF78E75C37C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5853AC-3D2B-40E5-AF37-748F91B6DCED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en-US" altLang="zh-TW" sz="2000" b="1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453AE9-1552-4BA6-A577-FDEE9ACC6338}" type="parTrans" cxnId="{598F414A-F3F1-4EB0-8258-06D8DA82028C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AB2B453-1A62-4256-8E04-4D44BF247A0C}" type="sibTrans" cxnId="{598F414A-F3F1-4EB0-8258-06D8DA82028C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3C1D860-A800-4766-A5F4-50522B808B95}">
      <dgm:prSet phldrT="[文字]" custT="1"/>
      <dgm:spPr>
        <a:solidFill>
          <a:schemeClr val="accent5">
            <a:lumMod val="90000"/>
          </a:schemeClr>
        </a:solidFill>
      </dgm:spPr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en-US" altLang="zh-TW" sz="2800" b="1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8728863-A340-43E1-95F9-9CA859B26483}" type="parTrans" cxnId="{CE1DCB94-C5F0-4D06-B562-6B45BB9D1CEA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61EA41F-B860-4BC6-879E-99D7A03322DF}" type="sibTrans" cxnId="{CE1DCB94-C5F0-4D06-B562-6B45BB9D1CEA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86A6CD-5745-42A7-87C4-DE2B9E3FB516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en-US" altLang="zh-TW" sz="2800" b="1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84FA2D7-F672-41AB-8C71-E823CC0DA740}" type="parTrans" cxnId="{D563F859-A3CA-437D-8DCC-A9965B7DFB09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C80AA7F-0F30-4AA9-9839-077185424307}" type="sibTrans" cxnId="{D563F859-A3CA-437D-8DCC-A9965B7DFB09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6600" b="1" cap="none" spc="5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51B504D-285B-4BB9-9D47-C09DD1138C71}">
      <dgm:prSet phldrT="[文字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en-US" altLang="zh-TW" sz="2800" b="1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48EFEFD-B935-49C6-B460-49A6FC30FE2D}" type="parTrans" cxnId="{45576BA2-A6E8-4572-B690-9BFB28876D01}">
      <dgm:prSet/>
      <dgm:spPr/>
      <dgm:t>
        <a:bodyPr/>
        <a:lstStyle/>
        <a:p>
          <a:endParaRPr lang="zh-TW" altLang="en-US"/>
        </a:p>
      </dgm:t>
    </dgm:pt>
    <dgm:pt modelId="{79EBF9E5-B893-403B-8111-BE54751CEE00}" type="sibTrans" cxnId="{45576BA2-A6E8-4572-B690-9BFB28876D01}">
      <dgm:prSet/>
      <dgm:spPr/>
      <dgm:t>
        <a:bodyPr/>
        <a:lstStyle/>
        <a:p>
          <a:endParaRPr lang="zh-TW" altLang="en-US"/>
        </a:p>
      </dgm:t>
    </dgm:pt>
    <dgm:pt modelId="{00B9B1EE-883C-4D91-97D5-A60724D5671B}" type="pres">
      <dgm:prSet presAssocID="{C033AB59-23B2-4ABC-903D-484CF933D7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9AEAC81-AD6C-4488-93C1-06675B11BB47}" type="pres">
      <dgm:prSet presAssocID="{9E1C709E-11ED-47EF-827A-5657B65C071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989913-C38A-4356-A2FB-1F6CAA8B8990}" type="pres">
      <dgm:prSet presAssocID="{BF292464-3A6F-4984-B165-23F67CD1B2EF}" presName="spacer" presStyleCnt="0"/>
      <dgm:spPr/>
    </dgm:pt>
    <dgm:pt modelId="{2521C1AE-3DFC-4DA5-9613-FF9AA7A99618}" type="pres">
      <dgm:prSet presAssocID="{69AB07CF-81AA-45D6-B010-FAAA7F1481B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3959E8-422F-480E-A926-375CA939BCD4}" type="pres">
      <dgm:prSet presAssocID="{D4CE3842-FD6A-4453-8480-5095A0813519}" presName="spacer" presStyleCnt="0"/>
      <dgm:spPr/>
    </dgm:pt>
    <dgm:pt modelId="{202483D2-AC23-4811-A1DA-F4B175882932}" type="pres">
      <dgm:prSet presAssocID="{5E5853AC-3D2B-40E5-AF37-748F91B6DCE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44A8D2-5F78-4F09-8F70-E5CD92C00F45}" type="pres">
      <dgm:prSet presAssocID="{4AB2B453-1A62-4256-8E04-4D44BF247A0C}" presName="spacer" presStyleCnt="0"/>
      <dgm:spPr/>
    </dgm:pt>
    <dgm:pt modelId="{612371B6-4578-453C-AA3B-E38AB94B3118}" type="pres">
      <dgm:prSet presAssocID="{B3C1D860-A800-4766-A5F4-50522B808B9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9C1199-BF62-40B2-9659-D491C44BFCBF}" type="pres">
      <dgm:prSet presAssocID="{661EA41F-B860-4BC6-879E-99D7A03322DF}" presName="spacer" presStyleCnt="0"/>
      <dgm:spPr/>
    </dgm:pt>
    <dgm:pt modelId="{844449B9-356C-4962-9BE6-566F23BD352A}" type="pres">
      <dgm:prSet presAssocID="{F786A6CD-5745-42A7-87C4-DE2B9E3FB51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7A3570-7674-4EA4-8781-287529DDB41D}" type="pres">
      <dgm:prSet presAssocID="{8C80AA7F-0F30-4AA9-9839-077185424307}" presName="spacer" presStyleCnt="0"/>
      <dgm:spPr/>
    </dgm:pt>
    <dgm:pt modelId="{BDEB34B0-68BE-49B1-8270-AA00FEE3D695}" type="pres">
      <dgm:prSet presAssocID="{151B504D-285B-4BB9-9D47-C09DD1138C7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563F859-A3CA-437D-8DCC-A9965B7DFB09}" srcId="{C033AB59-23B2-4ABC-903D-484CF933D754}" destId="{F786A6CD-5745-42A7-87C4-DE2B9E3FB516}" srcOrd="4" destOrd="0" parTransId="{284FA2D7-F672-41AB-8C71-E823CC0DA740}" sibTransId="{8C80AA7F-0F30-4AA9-9839-077185424307}"/>
    <dgm:cxn modelId="{45576BA2-A6E8-4572-B690-9BFB28876D01}" srcId="{C033AB59-23B2-4ABC-903D-484CF933D754}" destId="{151B504D-285B-4BB9-9D47-C09DD1138C71}" srcOrd="5" destOrd="0" parTransId="{548EFEFD-B935-49C6-B460-49A6FC30FE2D}" sibTransId="{79EBF9E5-B893-403B-8111-BE54751CEE00}"/>
    <dgm:cxn modelId="{93D936DB-5147-467C-89B1-DEC0E35BF819}" type="presOf" srcId="{69AB07CF-81AA-45D6-B010-FAAA7F1481BD}" destId="{2521C1AE-3DFC-4DA5-9613-FF9AA7A99618}" srcOrd="0" destOrd="0" presId="urn:microsoft.com/office/officeart/2005/8/layout/vList2"/>
    <dgm:cxn modelId="{CE1DCB94-C5F0-4D06-B562-6B45BB9D1CEA}" srcId="{C033AB59-23B2-4ABC-903D-484CF933D754}" destId="{B3C1D860-A800-4766-A5F4-50522B808B95}" srcOrd="3" destOrd="0" parTransId="{A8728863-A340-43E1-95F9-9CA859B26483}" sibTransId="{661EA41F-B860-4BC6-879E-99D7A03322DF}"/>
    <dgm:cxn modelId="{5B8C1654-848F-4B31-8CE8-EAB84DFF9759}" srcId="{C033AB59-23B2-4ABC-903D-484CF933D754}" destId="{9E1C709E-11ED-47EF-827A-5657B65C0710}" srcOrd="0" destOrd="0" parTransId="{944C4987-8090-47D4-BB06-6C45F96F65EB}" sibTransId="{BF292464-3A6F-4984-B165-23F67CD1B2EF}"/>
    <dgm:cxn modelId="{598F414A-F3F1-4EB0-8258-06D8DA82028C}" srcId="{C033AB59-23B2-4ABC-903D-484CF933D754}" destId="{5E5853AC-3D2B-40E5-AF37-748F91B6DCED}" srcOrd="2" destOrd="0" parTransId="{E1453AE9-1552-4BA6-A577-FDEE9ACC6338}" sibTransId="{4AB2B453-1A62-4256-8E04-4D44BF247A0C}"/>
    <dgm:cxn modelId="{85B910F7-C879-4FFE-84F6-900C4B27C620}" type="presOf" srcId="{9E1C709E-11ED-47EF-827A-5657B65C0710}" destId="{C9AEAC81-AD6C-4488-93C1-06675B11BB47}" srcOrd="0" destOrd="0" presId="urn:microsoft.com/office/officeart/2005/8/layout/vList2"/>
    <dgm:cxn modelId="{E0B3D273-DCEF-4C18-B80A-763A97695DB3}" type="presOf" srcId="{5E5853AC-3D2B-40E5-AF37-748F91B6DCED}" destId="{202483D2-AC23-4811-A1DA-F4B175882932}" srcOrd="0" destOrd="0" presId="urn:microsoft.com/office/officeart/2005/8/layout/vList2"/>
    <dgm:cxn modelId="{0F0F621E-E37F-46C5-A053-2EF78E75C37C}" srcId="{C033AB59-23B2-4ABC-903D-484CF933D754}" destId="{69AB07CF-81AA-45D6-B010-FAAA7F1481BD}" srcOrd="1" destOrd="0" parTransId="{DEFF744E-E40F-4992-9908-F497070F3C92}" sibTransId="{D4CE3842-FD6A-4453-8480-5095A0813519}"/>
    <dgm:cxn modelId="{8B50FDBF-0160-479A-BE9B-E0BB14C677D6}" type="presOf" srcId="{C033AB59-23B2-4ABC-903D-484CF933D754}" destId="{00B9B1EE-883C-4D91-97D5-A60724D5671B}" srcOrd="0" destOrd="0" presId="urn:microsoft.com/office/officeart/2005/8/layout/vList2"/>
    <dgm:cxn modelId="{94E5E764-AD42-43A7-A77C-50ED7A934A62}" type="presOf" srcId="{151B504D-285B-4BB9-9D47-C09DD1138C71}" destId="{BDEB34B0-68BE-49B1-8270-AA00FEE3D695}" srcOrd="0" destOrd="0" presId="urn:microsoft.com/office/officeart/2005/8/layout/vList2"/>
    <dgm:cxn modelId="{8ECFBE4F-12F8-41EB-993A-DEDD5483A6A4}" type="presOf" srcId="{B3C1D860-A800-4766-A5F4-50522B808B95}" destId="{612371B6-4578-453C-AA3B-E38AB94B3118}" srcOrd="0" destOrd="0" presId="urn:microsoft.com/office/officeart/2005/8/layout/vList2"/>
    <dgm:cxn modelId="{92A98C04-904F-4F1D-9240-E45D4896A094}" type="presOf" srcId="{F786A6CD-5745-42A7-87C4-DE2B9E3FB516}" destId="{844449B9-356C-4962-9BE6-566F23BD352A}" srcOrd="0" destOrd="0" presId="urn:microsoft.com/office/officeart/2005/8/layout/vList2"/>
    <dgm:cxn modelId="{CE841816-1D38-4C6D-BD74-C650F95AF913}" type="presParOf" srcId="{00B9B1EE-883C-4D91-97D5-A60724D5671B}" destId="{C9AEAC81-AD6C-4488-93C1-06675B11BB47}" srcOrd="0" destOrd="0" presId="urn:microsoft.com/office/officeart/2005/8/layout/vList2"/>
    <dgm:cxn modelId="{F459718A-3F22-4C62-8178-93864D001B0B}" type="presParOf" srcId="{00B9B1EE-883C-4D91-97D5-A60724D5671B}" destId="{BB989913-C38A-4356-A2FB-1F6CAA8B8990}" srcOrd="1" destOrd="0" presId="urn:microsoft.com/office/officeart/2005/8/layout/vList2"/>
    <dgm:cxn modelId="{65AFDEDA-E707-4795-A62E-709280911C05}" type="presParOf" srcId="{00B9B1EE-883C-4D91-97D5-A60724D5671B}" destId="{2521C1AE-3DFC-4DA5-9613-FF9AA7A99618}" srcOrd="2" destOrd="0" presId="urn:microsoft.com/office/officeart/2005/8/layout/vList2"/>
    <dgm:cxn modelId="{8C1557C8-E41C-4A78-9740-7EC29EF6BC2E}" type="presParOf" srcId="{00B9B1EE-883C-4D91-97D5-A60724D5671B}" destId="{283959E8-422F-480E-A926-375CA939BCD4}" srcOrd="3" destOrd="0" presId="urn:microsoft.com/office/officeart/2005/8/layout/vList2"/>
    <dgm:cxn modelId="{BACC6BDA-1620-4006-84D1-946ED0A7B728}" type="presParOf" srcId="{00B9B1EE-883C-4D91-97D5-A60724D5671B}" destId="{202483D2-AC23-4811-A1DA-F4B175882932}" srcOrd="4" destOrd="0" presId="urn:microsoft.com/office/officeart/2005/8/layout/vList2"/>
    <dgm:cxn modelId="{E41F7F4C-F93A-477F-83FE-36AF06D7AEFB}" type="presParOf" srcId="{00B9B1EE-883C-4D91-97D5-A60724D5671B}" destId="{0C44A8D2-5F78-4F09-8F70-E5CD92C00F45}" srcOrd="5" destOrd="0" presId="urn:microsoft.com/office/officeart/2005/8/layout/vList2"/>
    <dgm:cxn modelId="{589C05F8-854D-4CCE-AEFA-92D6F27ABB8A}" type="presParOf" srcId="{00B9B1EE-883C-4D91-97D5-A60724D5671B}" destId="{612371B6-4578-453C-AA3B-E38AB94B3118}" srcOrd="6" destOrd="0" presId="urn:microsoft.com/office/officeart/2005/8/layout/vList2"/>
    <dgm:cxn modelId="{C07F9117-0DDD-490E-8348-6167303F708B}" type="presParOf" srcId="{00B9B1EE-883C-4D91-97D5-A60724D5671B}" destId="{E09C1199-BF62-40B2-9659-D491C44BFCBF}" srcOrd="7" destOrd="0" presId="urn:microsoft.com/office/officeart/2005/8/layout/vList2"/>
    <dgm:cxn modelId="{C6643BEA-CAEC-4B5F-B07B-E7102E764C15}" type="presParOf" srcId="{00B9B1EE-883C-4D91-97D5-A60724D5671B}" destId="{844449B9-356C-4962-9BE6-566F23BD352A}" srcOrd="8" destOrd="0" presId="urn:microsoft.com/office/officeart/2005/8/layout/vList2"/>
    <dgm:cxn modelId="{2CB375AA-E27F-43D6-9D46-AB481C54C493}" type="presParOf" srcId="{00B9B1EE-883C-4D91-97D5-A60724D5671B}" destId="{A97A3570-7674-4EA4-8781-287529DDB41D}" srcOrd="9" destOrd="0" presId="urn:microsoft.com/office/officeart/2005/8/layout/vList2"/>
    <dgm:cxn modelId="{7324CDEA-168C-46F0-B0AB-4F57BEA5F8DA}" type="presParOf" srcId="{00B9B1EE-883C-4D91-97D5-A60724D5671B}" destId="{BDEB34B0-68BE-49B1-8270-AA00FEE3D695}" srcOrd="10" destOrd="0" presId="urn:microsoft.com/office/officeart/2005/8/layout/vList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0F84E6-E6C1-41B7-9768-97412F500856}" type="doc">
      <dgm:prSet loTypeId="urn:microsoft.com/office/officeart/2005/8/layout/hierarchy1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B021E6F8-5B22-47EE-9330-13197F5A6D50}">
      <dgm:prSet phldrT="[文字]" custT="1"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組長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顏美玉</a:t>
          </a: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FD5E86-CB3C-4841-B724-61088F8DCB0C}" type="parTrans" cxnId="{58209ABB-2A52-4100-99FC-457985EF36BD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86D963-526D-4D82-873A-4346FA984455}" type="sibTrans" cxnId="{58209ABB-2A52-4100-99FC-457985EF36BD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956598-C1F0-4434-8502-BE62F4BBDBD3}">
      <dgm:prSet phldrT="[文字]" custT="1"/>
      <dgm:spPr/>
      <dgm:t>
        <a:bodyPr anchor="t"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管理</a:t>
          </a: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程正龍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花進安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林麗容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李華文</a:t>
          </a: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AE47EC-3F15-49C1-A16D-DC450EE70C62}" type="parTrans" cxnId="{8E2DE0C2-36F3-433C-86DB-6E107584198A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22B62BB-D234-4D95-8C65-60CBFB21B80A}" type="sibTrans" cxnId="{8E2DE0C2-36F3-433C-86DB-6E107584198A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B393A2-060B-41F9-B5C2-FED0CC769CD1}">
      <dgm:prSet phldrT="[文字]" custT="1"/>
      <dgm:spPr/>
      <dgm:t>
        <a:bodyPr anchor="t"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水質檢驗</a:t>
          </a: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陳佩雅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06AD48-4BCB-454D-BD91-E0AF195461EF}" type="parTrans" cxnId="{1296D72D-2A04-4592-A8DD-AA7937BBAEC0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864716-777F-4DEC-9692-7B277404E783}" type="sibTrans" cxnId="{1296D72D-2A04-4592-A8DD-AA7937BBAEC0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871D9B1-8DD5-4CAF-BBD2-013AA258B507}">
      <dgm:prSet custT="1"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主任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陳志華</a:t>
          </a: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8B3B-9CF0-45F9-AAE6-36D145063261}" type="parTrans" cxnId="{6E5F6632-AF81-423C-A87A-F9EB64E033BD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F51CE4-D182-4465-A5F7-AC889F397664}" type="sibTrans" cxnId="{6E5F6632-AF81-423C-A87A-F9EB64E033BD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0364B46-4910-4AB8-A28C-03BD020F8751}">
      <dgm:prSet custT="1"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副主任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施智明</a:t>
          </a: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63B994-4B2D-498B-962F-69A93B88DB01}" type="parTrans" cxnId="{98DEDD01-1907-4D4D-8FE7-18520FE667E3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F0A09F5-CF86-4E69-BC92-865428D01EFB}" type="sibTrans" cxnId="{98DEDD01-1907-4D4D-8FE7-18520FE667E3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8ED8492-4F24-4AA5-B56E-88BB43EE6098}">
      <dgm:prSet custT="1"/>
      <dgm:spPr/>
      <dgm:t>
        <a:bodyPr anchor="t"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操作</a:t>
          </a: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花進安</a:t>
          </a: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李華文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陳其本</a:t>
          </a: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4EFAF6-FFA0-48E2-ABCE-5A5A188FF2BB}" type="parTrans" cxnId="{5CDF1DBD-1AF6-4B97-A27E-B80C32F0D4F9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063A85-C222-49F5-BB1B-1A58ECA14D83}" type="sibTrans" cxnId="{5CDF1DBD-1AF6-4B97-A27E-B80C32F0D4F9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A814C4-FC9F-4383-A092-A31C166A677B}">
      <dgm:prSet custT="1"/>
      <dgm:spPr/>
      <dgm:t>
        <a:bodyPr anchor="t"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維護</a:t>
          </a: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郭芳坤</a:t>
          </a: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機械</a:t>
          </a: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‧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程正龍</a:t>
          </a: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儀電</a:t>
          </a:r>
          <a:r>
            <a:rPr lang="en-US" altLang="zh-TW" sz="2400" b="1" dirty="0" smtClean="0">
              <a:solidFill>
                <a:srgbClr val="9900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en-US" altLang="zh-TW" sz="2400" b="1" dirty="0" smtClean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 dirty="0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FEE013-78EA-4EBC-A45F-05063D7DEC9A}" type="parTrans" cxnId="{B20B5A9F-43FF-4452-96C9-BF0A7CAAA15A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E69AE7B-C6B9-4B7E-B459-FDF08B645B4C}" type="sibTrans" cxnId="{B20B5A9F-43FF-4452-96C9-BF0A7CAAA15A}">
      <dgm:prSet/>
      <dgm:spPr/>
      <dgm:t>
        <a:bodyPr/>
        <a:lstStyle/>
        <a:p>
          <a:pPr>
            <a:lnSpc>
              <a:spcPts val="25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rgbClr val="9900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3B2DC8A-FD67-49A9-8E34-4059172B0CD2}" type="pres">
      <dgm:prSet presAssocID="{C20F84E6-E6C1-41B7-9768-97412F50085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3947764-0CF7-485D-9BA1-986F7C64A8BD}" type="pres">
      <dgm:prSet presAssocID="{0871D9B1-8DD5-4CAF-BBD2-013AA258B507}" presName="hierRoot1" presStyleCnt="0"/>
      <dgm:spPr/>
    </dgm:pt>
    <dgm:pt modelId="{2A154525-C27D-4A62-A48E-62CFC29188FC}" type="pres">
      <dgm:prSet presAssocID="{0871D9B1-8DD5-4CAF-BBD2-013AA258B507}" presName="composite" presStyleCnt="0"/>
      <dgm:spPr/>
    </dgm:pt>
    <dgm:pt modelId="{602E0103-65D2-4959-98A7-895DF58F0DFD}" type="pres">
      <dgm:prSet presAssocID="{0871D9B1-8DD5-4CAF-BBD2-013AA258B507}" presName="background" presStyleLbl="node0" presStyleIdx="0" presStyleCnt="1"/>
      <dgm:spPr>
        <a:solidFill>
          <a:srgbClr val="FFC000"/>
        </a:solidFill>
      </dgm:spPr>
    </dgm:pt>
    <dgm:pt modelId="{996D7AED-5582-46FA-B02C-A5203EAFB699}" type="pres">
      <dgm:prSet presAssocID="{0871D9B1-8DD5-4CAF-BBD2-013AA258B507}" presName="text" presStyleLbl="fgAcc0" presStyleIdx="0" presStyleCnt="1" custScaleX="201948" custScaleY="14029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B6A6953-45E7-4F2E-A478-DDF7B2CD5F17}" type="pres">
      <dgm:prSet presAssocID="{0871D9B1-8DD5-4CAF-BBD2-013AA258B507}" presName="hierChild2" presStyleCnt="0"/>
      <dgm:spPr/>
    </dgm:pt>
    <dgm:pt modelId="{9C31CA94-91CC-42B3-8AF4-87211130FBA8}" type="pres">
      <dgm:prSet presAssocID="{FC63B994-4B2D-498B-962F-69A93B88DB01}" presName="Name10" presStyleLbl="parChTrans1D2" presStyleIdx="0" presStyleCnt="1"/>
      <dgm:spPr/>
      <dgm:t>
        <a:bodyPr/>
        <a:lstStyle/>
        <a:p>
          <a:endParaRPr lang="zh-TW" altLang="en-US"/>
        </a:p>
      </dgm:t>
    </dgm:pt>
    <dgm:pt modelId="{2EA0CB49-2E40-428A-8994-167623A60CED}" type="pres">
      <dgm:prSet presAssocID="{70364B46-4910-4AB8-A28C-03BD020F8751}" presName="hierRoot2" presStyleCnt="0"/>
      <dgm:spPr/>
    </dgm:pt>
    <dgm:pt modelId="{751180E5-6CBF-41B0-84AD-09FCA83B1493}" type="pres">
      <dgm:prSet presAssocID="{70364B46-4910-4AB8-A28C-03BD020F8751}" presName="composite2" presStyleCnt="0"/>
      <dgm:spPr/>
    </dgm:pt>
    <dgm:pt modelId="{3739336C-7860-45EA-A584-AC226D2C0025}" type="pres">
      <dgm:prSet presAssocID="{70364B46-4910-4AB8-A28C-03BD020F8751}" presName="background2" presStyleLbl="node2" presStyleIdx="0" presStyleCnt="1"/>
      <dgm:spPr>
        <a:solidFill>
          <a:schemeClr val="accent5">
            <a:lumMod val="75000"/>
          </a:schemeClr>
        </a:solidFill>
      </dgm:spPr>
    </dgm:pt>
    <dgm:pt modelId="{96FFFECB-3C61-4A8E-99AE-C22FDFA33761}" type="pres">
      <dgm:prSet presAssocID="{70364B46-4910-4AB8-A28C-03BD020F8751}" presName="text2" presStyleLbl="fgAcc2" presStyleIdx="0" presStyleCnt="1" custScaleX="201948" custScaleY="14029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3532D47-9944-4686-AF9B-4C10F694A9A7}" type="pres">
      <dgm:prSet presAssocID="{70364B46-4910-4AB8-A28C-03BD020F8751}" presName="hierChild3" presStyleCnt="0"/>
      <dgm:spPr/>
    </dgm:pt>
    <dgm:pt modelId="{AF783AC8-E13A-4F0C-8F06-4CB788740C66}" type="pres">
      <dgm:prSet presAssocID="{29FD5E86-CB3C-4841-B724-61088F8DCB0C}" presName="Name17" presStyleLbl="parChTrans1D3" presStyleIdx="0" presStyleCnt="1"/>
      <dgm:spPr/>
      <dgm:t>
        <a:bodyPr/>
        <a:lstStyle/>
        <a:p>
          <a:endParaRPr lang="zh-TW" altLang="en-US"/>
        </a:p>
      </dgm:t>
    </dgm:pt>
    <dgm:pt modelId="{0A111AD7-1FDD-4EF5-8191-E03E6BB3B8D1}" type="pres">
      <dgm:prSet presAssocID="{B021E6F8-5B22-47EE-9330-13197F5A6D50}" presName="hierRoot3" presStyleCnt="0"/>
      <dgm:spPr/>
    </dgm:pt>
    <dgm:pt modelId="{519DC9A0-774B-479F-A0A1-2F90EE0A0D5C}" type="pres">
      <dgm:prSet presAssocID="{B021E6F8-5B22-47EE-9330-13197F5A6D50}" presName="composite3" presStyleCnt="0"/>
      <dgm:spPr/>
    </dgm:pt>
    <dgm:pt modelId="{713E000D-001D-42B3-B83F-77F798B08EC5}" type="pres">
      <dgm:prSet presAssocID="{B021E6F8-5B22-47EE-9330-13197F5A6D50}" presName="background3" presStyleLbl="node3" presStyleIdx="0" presStyleCnt="1"/>
      <dgm:spPr>
        <a:solidFill>
          <a:srgbClr val="FFCCFF"/>
        </a:solidFill>
      </dgm:spPr>
    </dgm:pt>
    <dgm:pt modelId="{DFED1F92-2845-4F2E-9995-76B6D840F7BD}" type="pres">
      <dgm:prSet presAssocID="{B021E6F8-5B22-47EE-9330-13197F5A6D50}" presName="text3" presStyleLbl="fgAcc3" presStyleIdx="0" presStyleCnt="1" custScaleX="201948" custScaleY="14029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BB48817-2EB7-485D-BAD9-9887762B8F0A}" type="pres">
      <dgm:prSet presAssocID="{B021E6F8-5B22-47EE-9330-13197F5A6D50}" presName="hierChild4" presStyleCnt="0"/>
      <dgm:spPr/>
    </dgm:pt>
    <dgm:pt modelId="{0CF8FF5F-4734-4A96-B5BB-1E9ADA5127D9}" type="pres">
      <dgm:prSet presAssocID="{2DAE47EC-3F15-49C1-A16D-DC450EE70C62}" presName="Name23" presStyleLbl="parChTrans1D4" presStyleIdx="0" presStyleCnt="4"/>
      <dgm:spPr/>
      <dgm:t>
        <a:bodyPr/>
        <a:lstStyle/>
        <a:p>
          <a:endParaRPr lang="zh-TW" altLang="en-US"/>
        </a:p>
      </dgm:t>
    </dgm:pt>
    <dgm:pt modelId="{697C5D1E-BBBE-4C06-B864-3B9ED6DECD3D}" type="pres">
      <dgm:prSet presAssocID="{C7956598-C1F0-4434-8502-BE62F4BBDBD3}" presName="hierRoot4" presStyleCnt="0"/>
      <dgm:spPr/>
    </dgm:pt>
    <dgm:pt modelId="{52E6E290-6633-4869-AB07-D40066E7C060}" type="pres">
      <dgm:prSet presAssocID="{C7956598-C1F0-4434-8502-BE62F4BBDBD3}" presName="composite4" presStyleCnt="0"/>
      <dgm:spPr/>
    </dgm:pt>
    <dgm:pt modelId="{ABE00C36-5377-4A1F-803B-0169A1958B7C}" type="pres">
      <dgm:prSet presAssocID="{C7956598-C1F0-4434-8502-BE62F4BBDBD3}" presName="background4" presStyleLbl="node4" presStyleIdx="0" presStyleCnt="4"/>
      <dgm:spPr>
        <a:solidFill>
          <a:srgbClr val="00B0F0"/>
        </a:solidFill>
      </dgm:spPr>
    </dgm:pt>
    <dgm:pt modelId="{224B02EC-4B32-4C09-BFEA-1550B7B39942}" type="pres">
      <dgm:prSet presAssocID="{C7956598-C1F0-4434-8502-BE62F4BBDBD3}" presName="text4" presStyleLbl="fgAcc4" presStyleIdx="0" presStyleCnt="4" custScaleX="206271" custScaleY="3521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D121894-8096-40B2-9291-2535780E59A4}" type="pres">
      <dgm:prSet presAssocID="{C7956598-C1F0-4434-8502-BE62F4BBDBD3}" presName="hierChild5" presStyleCnt="0"/>
      <dgm:spPr/>
    </dgm:pt>
    <dgm:pt modelId="{C90D71FF-1FD5-43AF-91ED-B5F4B05AF96B}" type="pres">
      <dgm:prSet presAssocID="{9E4EFAF6-FFA0-48E2-ABCE-5A5A188FF2BB}" presName="Name23" presStyleLbl="parChTrans1D4" presStyleIdx="1" presStyleCnt="4"/>
      <dgm:spPr/>
      <dgm:t>
        <a:bodyPr/>
        <a:lstStyle/>
        <a:p>
          <a:endParaRPr lang="zh-TW" altLang="en-US"/>
        </a:p>
      </dgm:t>
    </dgm:pt>
    <dgm:pt modelId="{C136EC72-0920-43BA-914D-5F348F7C03B2}" type="pres">
      <dgm:prSet presAssocID="{58ED8492-4F24-4AA5-B56E-88BB43EE6098}" presName="hierRoot4" presStyleCnt="0"/>
      <dgm:spPr/>
    </dgm:pt>
    <dgm:pt modelId="{6BC0919C-AD86-4E16-BCDD-6D2F223FC585}" type="pres">
      <dgm:prSet presAssocID="{58ED8492-4F24-4AA5-B56E-88BB43EE6098}" presName="composite4" presStyleCnt="0"/>
      <dgm:spPr/>
    </dgm:pt>
    <dgm:pt modelId="{C96B8BC5-792F-4F9C-8930-7FCB94E4B54C}" type="pres">
      <dgm:prSet presAssocID="{58ED8492-4F24-4AA5-B56E-88BB43EE6098}" presName="background4" presStyleLbl="node4" presStyleIdx="1" presStyleCnt="4"/>
      <dgm:spPr>
        <a:solidFill>
          <a:srgbClr val="7030A0"/>
        </a:solidFill>
      </dgm:spPr>
    </dgm:pt>
    <dgm:pt modelId="{61FBF287-18C3-4764-B5CC-00F14BA50BA8}" type="pres">
      <dgm:prSet presAssocID="{58ED8492-4F24-4AA5-B56E-88BB43EE6098}" presName="text4" presStyleLbl="fgAcc4" presStyleIdx="1" presStyleCnt="4" custScaleX="206271" custScaleY="3521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3712238-3F01-4CD3-BF97-008121A2E806}" type="pres">
      <dgm:prSet presAssocID="{58ED8492-4F24-4AA5-B56E-88BB43EE6098}" presName="hierChild5" presStyleCnt="0"/>
      <dgm:spPr/>
    </dgm:pt>
    <dgm:pt modelId="{78C2EAF7-B9ED-46F2-8FBD-36E030E4BE6C}" type="pres">
      <dgm:prSet presAssocID="{6DFEE013-78EA-4EBC-A45F-05063D7DEC9A}" presName="Name23" presStyleLbl="parChTrans1D4" presStyleIdx="2" presStyleCnt="4"/>
      <dgm:spPr/>
      <dgm:t>
        <a:bodyPr/>
        <a:lstStyle/>
        <a:p>
          <a:endParaRPr lang="zh-TW" altLang="en-US"/>
        </a:p>
      </dgm:t>
    </dgm:pt>
    <dgm:pt modelId="{94AC0389-CCBC-4219-90E2-0394EC8F4D82}" type="pres">
      <dgm:prSet presAssocID="{C5A814C4-FC9F-4383-A092-A31C166A677B}" presName="hierRoot4" presStyleCnt="0"/>
      <dgm:spPr/>
    </dgm:pt>
    <dgm:pt modelId="{94E58728-257F-4C91-9B9A-A78B59498968}" type="pres">
      <dgm:prSet presAssocID="{C5A814C4-FC9F-4383-A092-A31C166A677B}" presName="composite4" presStyleCnt="0"/>
      <dgm:spPr/>
    </dgm:pt>
    <dgm:pt modelId="{4A13D58D-2B61-4826-A840-CFA670493157}" type="pres">
      <dgm:prSet presAssocID="{C5A814C4-FC9F-4383-A092-A31C166A677B}" presName="background4" presStyleLbl="node4" presStyleIdx="2" presStyleCnt="4"/>
      <dgm:spPr>
        <a:solidFill>
          <a:srgbClr val="996633"/>
        </a:solidFill>
      </dgm:spPr>
    </dgm:pt>
    <dgm:pt modelId="{9252B598-A7FD-45FF-A265-59479E2BAEF6}" type="pres">
      <dgm:prSet presAssocID="{C5A814C4-FC9F-4383-A092-A31C166A677B}" presName="text4" presStyleLbl="fgAcc4" presStyleIdx="2" presStyleCnt="4" custScaleX="206271" custScaleY="3521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2434DAC-37EC-4529-AA5E-15EEE8F73CBA}" type="pres">
      <dgm:prSet presAssocID="{C5A814C4-FC9F-4383-A092-A31C166A677B}" presName="hierChild5" presStyleCnt="0"/>
      <dgm:spPr/>
    </dgm:pt>
    <dgm:pt modelId="{33E57A66-50D4-443E-BF27-D3FC8F8B0673}" type="pres">
      <dgm:prSet presAssocID="{1906AD48-4BCB-454D-BD91-E0AF195461EF}" presName="Name23" presStyleLbl="parChTrans1D4" presStyleIdx="3" presStyleCnt="4"/>
      <dgm:spPr/>
      <dgm:t>
        <a:bodyPr/>
        <a:lstStyle/>
        <a:p>
          <a:endParaRPr lang="zh-TW" altLang="en-US"/>
        </a:p>
      </dgm:t>
    </dgm:pt>
    <dgm:pt modelId="{D44E21F2-A63B-48AC-ABAF-80BB65FB8E00}" type="pres">
      <dgm:prSet presAssocID="{B7B393A2-060B-41F9-B5C2-FED0CC769CD1}" presName="hierRoot4" presStyleCnt="0"/>
      <dgm:spPr/>
    </dgm:pt>
    <dgm:pt modelId="{952D2E94-DB15-4E1D-80CB-624E713EF637}" type="pres">
      <dgm:prSet presAssocID="{B7B393A2-060B-41F9-B5C2-FED0CC769CD1}" presName="composite4" presStyleCnt="0"/>
      <dgm:spPr/>
    </dgm:pt>
    <dgm:pt modelId="{EBE7A312-0EEA-465B-B70A-7969485D61FC}" type="pres">
      <dgm:prSet presAssocID="{B7B393A2-060B-41F9-B5C2-FED0CC769CD1}" presName="background4" presStyleLbl="node4" presStyleIdx="3" presStyleCnt="4"/>
      <dgm:spPr>
        <a:solidFill>
          <a:srgbClr val="FF66FF"/>
        </a:solidFill>
      </dgm:spPr>
    </dgm:pt>
    <dgm:pt modelId="{9E52F2CA-B2AA-4C1B-840A-08A86BA76D7F}" type="pres">
      <dgm:prSet presAssocID="{B7B393A2-060B-41F9-B5C2-FED0CC769CD1}" presName="text4" presStyleLbl="fgAcc4" presStyleIdx="3" presStyleCnt="4" custScaleX="206271" custScaleY="3521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6BBE390-B1DE-4EFE-A2A6-AE01F6D67263}" type="pres">
      <dgm:prSet presAssocID="{B7B393A2-060B-41F9-B5C2-FED0CC769CD1}" presName="hierChild5" presStyleCnt="0"/>
      <dgm:spPr/>
    </dgm:pt>
  </dgm:ptLst>
  <dgm:cxnLst>
    <dgm:cxn modelId="{E206AF7A-6B1C-412A-BFFC-C57AC0E92571}" type="presOf" srcId="{0871D9B1-8DD5-4CAF-BBD2-013AA258B507}" destId="{996D7AED-5582-46FA-B02C-A5203EAFB699}" srcOrd="0" destOrd="0" presId="urn:microsoft.com/office/officeart/2005/8/layout/hierarchy1"/>
    <dgm:cxn modelId="{58209ABB-2A52-4100-99FC-457985EF36BD}" srcId="{70364B46-4910-4AB8-A28C-03BD020F8751}" destId="{B021E6F8-5B22-47EE-9330-13197F5A6D50}" srcOrd="0" destOrd="0" parTransId="{29FD5E86-CB3C-4841-B724-61088F8DCB0C}" sibTransId="{6886D963-526D-4D82-873A-4346FA984455}"/>
    <dgm:cxn modelId="{5CDF1DBD-1AF6-4B97-A27E-B80C32F0D4F9}" srcId="{B021E6F8-5B22-47EE-9330-13197F5A6D50}" destId="{58ED8492-4F24-4AA5-B56E-88BB43EE6098}" srcOrd="1" destOrd="0" parTransId="{9E4EFAF6-FFA0-48E2-ABCE-5A5A188FF2BB}" sibTransId="{D7063A85-C222-49F5-BB1B-1A58ECA14D83}"/>
    <dgm:cxn modelId="{0B5320A3-03DB-4A2E-A730-CC0F1C09DC9C}" type="presOf" srcId="{B021E6F8-5B22-47EE-9330-13197F5A6D50}" destId="{DFED1F92-2845-4F2E-9995-76B6D840F7BD}" srcOrd="0" destOrd="0" presId="urn:microsoft.com/office/officeart/2005/8/layout/hierarchy1"/>
    <dgm:cxn modelId="{A87DB50D-29D8-4A6C-8A50-7E9F10CA682F}" type="presOf" srcId="{C5A814C4-FC9F-4383-A092-A31C166A677B}" destId="{9252B598-A7FD-45FF-A265-59479E2BAEF6}" srcOrd="0" destOrd="0" presId="urn:microsoft.com/office/officeart/2005/8/layout/hierarchy1"/>
    <dgm:cxn modelId="{D1C7C1C1-A6BF-44CA-8B57-D9595DDFD0D8}" type="presOf" srcId="{58ED8492-4F24-4AA5-B56E-88BB43EE6098}" destId="{61FBF287-18C3-4764-B5CC-00F14BA50BA8}" srcOrd="0" destOrd="0" presId="urn:microsoft.com/office/officeart/2005/8/layout/hierarchy1"/>
    <dgm:cxn modelId="{8740401C-E614-47D6-96C9-2B86B4F7658A}" type="presOf" srcId="{FC63B994-4B2D-498B-962F-69A93B88DB01}" destId="{9C31CA94-91CC-42B3-8AF4-87211130FBA8}" srcOrd="0" destOrd="0" presId="urn:microsoft.com/office/officeart/2005/8/layout/hierarchy1"/>
    <dgm:cxn modelId="{B20B5A9F-43FF-4452-96C9-BF0A7CAAA15A}" srcId="{B021E6F8-5B22-47EE-9330-13197F5A6D50}" destId="{C5A814C4-FC9F-4383-A092-A31C166A677B}" srcOrd="2" destOrd="0" parTransId="{6DFEE013-78EA-4EBC-A45F-05063D7DEC9A}" sibTransId="{DE69AE7B-C6B9-4B7E-B459-FDF08B645B4C}"/>
    <dgm:cxn modelId="{DF3690C7-59BC-4C62-A134-C58429A682C6}" type="presOf" srcId="{C20F84E6-E6C1-41B7-9768-97412F500856}" destId="{83B2DC8A-FD67-49A9-8E34-4059172B0CD2}" srcOrd="0" destOrd="0" presId="urn:microsoft.com/office/officeart/2005/8/layout/hierarchy1"/>
    <dgm:cxn modelId="{3D29C9C9-A6DF-4F80-9D2A-5D8DF6B55F57}" type="presOf" srcId="{6DFEE013-78EA-4EBC-A45F-05063D7DEC9A}" destId="{78C2EAF7-B9ED-46F2-8FBD-36E030E4BE6C}" srcOrd="0" destOrd="0" presId="urn:microsoft.com/office/officeart/2005/8/layout/hierarchy1"/>
    <dgm:cxn modelId="{77CA6D18-34BD-44A8-B002-2C5F5AD76D55}" type="presOf" srcId="{70364B46-4910-4AB8-A28C-03BD020F8751}" destId="{96FFFECB-3C61-4A8E-99AE-C22FDFA33761}" srcOrd="0" destOrd="0" presId="urn:microsoft.com/office/officeart/2005/8/layout/hierarchy1"/>
    <dgm:cxn modelId="{8B971908-EFF1-4466-8BD5-C7A82CF209B7}" type="presOf" srcId="{B7B393A2-060B-41F9-B5C2-FED0CC769CD1}" destId="{9E52F2CA-B2AA-4C1B-840A-08A86BA76D7F}" srcOrd="0" destOrd="0" presId="urn:microsoft.com/office/officeart/2005/8/layout/hierarchy1"/>
    <dgm:cxn modelId="{1296D72D-2A04-4592-A8DD-AA7937BBAEC0}" srcId="{B021E6F8-5B22-47EE-9330-13197F5A6D50}" destId="{B7B393A2-060B-41F9-B5C2-FED0CC769CD1}" srcOrd="3" destOrd="0" parTransId="{1906AD48-4BCB-454D-BD91-E0AF195461EF}" sibTransId="{24864716-777F-4DEC-9692-7B277404E783}"/>
    <dgm:cxn modelId="{C91C334B-34BE-4DB6-99FE-AD82B8D47E1A}" type="presOf" srcId="{C7956598-C1F0-4434-8502-BE62F4BBDBD3}" destId="{224B02EC-4B32-4C09-BFEA-1550B7B39942}" srcOrd="0" destOrd="0" presId="urn:microsoft.com/office/officeart/2005/8/layout/hierarchy1"/>
    <dgm:cxn modelId="{A4C459CB-DD2A-4382-9B25-903F7377665C}" type="presOf" srcId="{9E4EFAF6-FFA0-48E2-ABCE-5A5A188FF2BB}" destId="{C90D71FF-1FD5-43AF-91ED-B5F4B05AF96B}" srcOrd="0" destOrd="0" presId="urn:microsoft.com/office/officeart/2005/8/layout/hierarchy1"/>
    <dgm:cxn modelId="{37758F6B-F6FD-4A1E-9712-47847DC45AAB}" type="presOf" srcId="{1906AD48-4BCB-454D-BD91-E0AF195461EF}" destId="{33E57A66-50D4-443E-BF27-D3FC8F8B0673}" srcOrd="0" destOrd="0" presId="urn:microsoft.com/office/officeart/2005/8/layout/hierarchy1"/>
    <dgm:cxn modelId="{98DEDD01-1907-4D4D-8FE7-18520FE667E3}" srcId="{0871D9B1-8DD5-4CAF-BBD2-013AA258B507}" destId="{70364B46-4910-4AB8-A28C-03BD020F8751}" srcOrd="0" destOrd="0" parTransId="{FC63B994-4B2D-498B-962F-69A93B88DB01}" sibTransId="{8F0A09F5-CF86-4E69-BC92-865428D01EFB}"/>
    <dgm:cxn modelId="{636BB6C6-F411-4DE8-AFDC-B35CCCA22645}" type="presOf" srcId="{29FD5E86-CB3C-4841-B724-61088F8DCB0C}" destId="{AF783AC8-E13A-4F0C-8F06-4CB788740C66}" srcOrd="0" destOrd="0" presId="urn:microsoft.com/office/officeart/2005/8/layout/hierarchy1"/>
    <dgm:cxn modelId="{E6E8B1DE-A50A-4DA0-8D67-9BC698D090FD}" type="presOf" srcId="{2DAE47EC-3F15-49C1-A16D-DC450EE70C62}" destId="{0CF8FF5F-4734-4A96-B5BB-1E9ADA5127D9}" srcOrd="0" destOrd="0" presId="urn:microsoft.com/office/officeart/2005/8/layout/hierarchy1"/>
    <dgm:cxn modelId="{6E5F6632-AF81-423C-A87A-F9EB64E033BD}" srcId="{C20F84E6-E6C1-41B7-9768-97412F500856}" destId="{0871D9B1-8DD5-4CAF-BBD2-013AA258B507}" srcOrd="0" destOrd="0" parTransId="{3C5C8B3B-9CF0-45F9-AAE6-36D145063261}" sibTransId="{90F51CE4-D182-4465-A5F7-AC889F397664}"/>
    <dgm:cxn modelId="{8E2DE0C2-36F3-433C-86DB-6E107584198A}" srcId="{B021E6F8-5B22-47EE-9330-13197F5A6D50}" destId="{C7956598-C1F0-4434-8502-BE62F4BBDBD3}" srcOrd="0" destOrd="0" parTransId="{2DAE47EC-3F15-49C1-A16D-DC450EE70C62}" sibTransId="{222B62BB-D234-4D95-8C65-60CBFB21B80A}"/>
    <dgm:cxn modelId="{731BE34C-9F19-413F-A6EE-944D75EDF32F}" type="presParOf" srcId="{83B2DC8A-FD67-49A9-8E34-4059172B0CD2}" destId="{23947764-0CF7-485D-9BA1-986F7C64A8BD}" srcOrd="0" destOrd="0" presId="urn:microsoft.com/office/officeart/2005/8/layout/hierarchy1"/>
    <dgm:cxn modelId="{85857AE0-7336-4F68-8993-DD43F5C4DFA3}" type="presParOf" srcId="{23947764-0CF7-485D-9BA1-986F7C64A8BD}" destId="{2A154525-C27D-4A62-A48E-62CFC29188FC}" srcOrd="0" destOrd="0" presId="urn:microsoft.com/office/officeart/2005/8/layout/hierarchy1"/>
    <dgm:cxn modelId="{B7A511A6-4DA5-494D-8463-74477A24D00F}" type="presParOf" srcId="{2A154525-C27D-4A62-A48E-62CFC29188FC}" destId="{602E0103-65D2-4959-98A7-895DF58F0DFD}" srcOrd="0" destOrd="0" presId="urn:microsoft.com/office/officeart/2005/8/layout/hierarchy1"/>
    <dgm:cxn modelId="{4FB5F0E7-F5B7-4365-A098-A6A6669AC219}" type="presParOf" srcId="{2A154525-C27D-4A62-A48E-62CFC29188FC}" destId="{996D7AED-5582-46FA-B02C-A5203EAFB699}" srcOrd="1" destOrd="0" presId="urn:microsoft.com/office/officeart/2005/8/layout/hierarchy1"/>
    <dgm:cxn modelId="{75E2CD79-7D0E-454A-97C7-ED279D225BDF}" type="presParOf" srcId="{23947764-0CF7-485D-9BA1-986F7C64A8BD}" destId="{9B6A6953-45E7-4F2E-A478-DDF7B2CD5F17}" srcOrd="1" destOrd="0" presId="urn:microsoft.com/office/officeart/2005/8/layout/hierarchy1"/>
    <dgm:cxn modelId="{25750C7E-77E8-4D73-8B38-527877ED5C4E}" type="presParOf" srcId="{9B6A6953-45E7-4F2E-A478-DDF7B2CD5F17}" destId="{9C31CA94-91CC-42B3-8AF4-87211130FBA8}" srcOrd="0" destOrd="0" presId="urn:microsoft.com/office/officeart/2005/8/layout/hierarchy1"/>
    <dgm:cxn modelId="{91372EBE-3B6C-4F54-A2FA-49BA65029B2E}" type="presParOf" srcId="{9B6A6953-45E7-4F2E-A478-DDF7B2CD5F17}" destId="{2EA0CB49-2E40-428A-8994-167623A60CED}" srcOrd="1" destOrd="0" presId="urn:microsoft.com/office/officeart/2005/8/layout/hierarchy1"/>
    <dgm:cxn modelId="{418AC914-81B3-442A-8518-5D29E8AF5787}" type="presParOf" srcId="{2EA0CB49-2E40-428A-8994-167623A60CED}" destId="{751180E5-6CBF-41B0-84AD-09FCA83B1493}" srcOrd="0" destOrd="0" presId="urn:microsoft.com/office/officeart/2005/8/layout/hierarchy1"/>
    <dgm:cxn modelId="{B5E0CEC9-7B63-4CE8-90CE-9C29DD0F7851}" type="presParOf" srcId="{751180E5-6CBF-41B0-84AD-09FCA83B1493}" destId="{3739336C-7860-45EA-A584-AC226D2C0025}" srcOrd="0" destOrd="0" presId="urn:microsoft.com/office/officeart/2005/8/layout/hierarchy1"/>
    <dgm:cxn modelId="{0D7B7E07-BE6A-4CE7-A9BB-2400FEBE7FA6}" type="presParOf" srcId="{751180E5-6CBF-41B0-84AD-09FCA83B1493}" destId="{96FFFECB-3C61-4A8E-99AE-C22FDFA33761}" srcOrd="1" destOrd="0" presId="urn:microsoft.com/office/officeart/2005/8/layout/hierarchy1"/>
    <dgm:cxn modelId="{264927D0-DEDC-4AA8-B025-0C156E9D564A}" type="presParOf" srcId="{2EA0CB49-2E40-428A-8994-167623A60CED}" destId="{43532D47-9944-4686-AF9B-4C10F694A9A7}" srcOrd="1" destOrd="0" presId="urn:microsoft.com/office/officeart/2005/8/layout/hierarchy1"/>
    <dgm:cxn modelId="{907C468C-DDBB-414A-8F24-5FB7837402F2}" type="presParOf" srcId="{43532D47-9944-4686-AF9B-4C10F694A9A7}" destId="{AF783AC8-E13A-4F0C-8F06-4CB788740C66}" srcOrd="0" destOrd="0" presId="urn:microsoft.com/office/officeart/2005/8/layout/hierarchy1"/>
    <dgm:cxn modelId="{D93CEC4B-0324-4E70-BCCD-CE8B2C0DCB8F}" type="presParOf" srcId="{43532D47-9944-4686-AF9B-4C10F694A9A7}" destId="{0A111AD7-1FDD-4EF5-8191-E03E6BB3B8D1}" srcOrd="1" destOrd="0" presId="urn:microsoft.com/office/officeart/2005/8/layout/hierarchy1"/>
    <dgm:cxn modelId="{5FA11041-6BAC-47A0-8FCD-7B97CF7EC437}" type="presParOf" srcId="{0A111AD7-1FDD-4EF5-8191-E03E6BB3B8D1}" destId="{519DC9A0-774B-479F-A0A1-2F90EE0A0D5C}" srcOrd="0" destOrd="0" presId="urn:microsoft.com/office/officeart/2005/8/layout/hierarchy1"/>
    <dgm:cxn modelId="{73359624-D14F-4167-9254-F4EB6F080F4B}" type="presParOf" srcId="{519DC9A0-774B-479F-A0A1-2F90EE0A0D5C}" destId="{713E000D-001D-42B3-B83F-77F798B08EC5}" srcOrd="0" destOrd="0" presId="urn:microsoft.com/office/officeart/2005/8/layout/hierarchy1"/>
    <dgm:cxn modelId="{016870EB-2577-4C74-815F-738C91ED4218}" type="presParOf" srcId="{519DC9A0-774B-479F-A0A1-2F90EE0A0D5C}" destId="{DFED1F92-2845-4F2E-9995-76B6D840F7BD}" srcOrd="1" destOrd="0" presId="urn:microsoft.com/office/officeart/2005/8/layout/hierarchy1"/>
    <dgm:cxn modelId="{379698E1-DD9A-43CC-887B-3D99BE9E27AB}" type="presParOf" srcId="{0A111AD7-1FDD-4EF5-8191-E03E6BB3B8D1}" destId="{DBB48817-2EB7-485D-BAD9-9887762B8F0A}" srcOrd="1" destOrd="0" presId="urn:microsoft.com/office/officeart/2005/8/layout/hierarchy1"/>
    <dgm:cxn modelId="{1B3B6ABA-217E-4C7E-919A-02369DED3FB6}" type="presParOf" srcId="{DBB48817-2EB7-485D-BAD9-9887762B8F0A}" destId="{0CF8FF5F-4734-4A96-B5BB-1E9ADA5127D9}" srcOrd="0" destOrd="0" presId="urn:microsoft.com/office/officeart/2005/8/layout/hierarchy1"/>
    <dgm:cxn modelId="{4FFEE740-A5BB-4C00-9DE4-8B315009C022}" type="presParOf" srcId="{DBB48817-2EB7-485D-BAD9-9887762B8F0A}" destId="{697C5D1E-BBBE-4C06-B864-3B9ED6DECD3D}" srcOrd="1" destOrd="0" presId="urn:microsoft.com/office/officeart/2005/8/layout/hierarchy1"/>
    <dgm:cxn modelId="{30A023B1-96C0-4E81-A794-7BF187531FC9}" type="presParOf" srcId="{697C5D1E-BBBE-4C06-B864-3B9ED6DECD3D}" destId="{52E6E290-6633-4869-AB07-D40066E7C060}" srcOrd="0" destOrd="0" presId="urn:microsoft.com/office/officeart/2005/8/layout/hierarchy1"/>
    <dgm:cxn modelId="{D27F2D8E-2FCA-44C1-AD4B-889811ACA76E}" type="presParOf" srcId="{52E6E290-6633-4869-AB07-D40066E7C060}" destId="{ABE00C36-5377-4A1F-803B-0169A1958B7C}" srcOrd="0" destOrd="0" presId="urn:microsoft.com/office/officeart/2005/8/layout/hierarchy1"/>
    <dgm:cxn modelId="{C9C4DE2F-B6AF-4EEE-A8FF-65CB61115FD6}" type="presParOf" srcId="{52E6E290-6633-4869-AB07-D40066E7C060}" destId="{224B02EC-4B32-4C09-BFEA-1550B7B39942}" srcOrd="1" destOrd="0" presId="urn:microsoft.com/office/officeart/2005/8/layout/hierarchy1"/>
    <dgm:cxn modelId="{D2103C71-D257-4E19-934E-03B524EFE7DB}" type="presParOf" srcId="{697C5D1E-BBBE-4C06-B864-3B9ED6DECD3D}" destId="{AD121894-8096-40B2-9291-2535780E59A4}" srcOrd="1" destOrd="0" presId="urn:microsoft.com/office/officeart/2005/8/layout/hierarchy1"/>
    <dgm:cxn modelId="{EF622AAD-66C5-47E7-80D1-B43B099BF431}" type="presParOf" srcId="{DBB48817-2EB7-485D-BAD9-9887762B8F0A}" destId="{C90D71FF-1FD5-43AF-91ED-B5F4B05AF96B}" srcOrd="2" destOrd="0" presId="urn:microsoft.com/office/officeart/2005/8/layout/hierarchy1"/>
    <dgm:cxn modelId="{274E67A9-6CBC-4291-BED6-0B70F5FF1536}" type="presParOf" srcId="{DBB48817-2EB7-485D-BAD9-9887762B8F0A}" destId="{C136EC72-0920-43BA-914D-5F348F7C03B2}" srcOrd="3" destOrd="0" presId="urn:microsoft.com/office/officeart/2005/8/layout/hierarchy1"/>
    <dgm:cxn modelId="{F0C353F1-6F66-4BC7-90E8-303C6EAF1D9B}" type="presParOf" srcId="{C136EC72-0920-43BA-914D-5F348F7C03B2}" destId="{6BC0919C-AD86-4E16-BCDD-6D2F223FC585}" srcOrd="0" destOrd="0" presId="urn:microsoft.com/office/officeart/2005/8/layout/hierarchy1"/>
    <dgm:cxn modelId="{22F5C9DB-59D1-43B7-A5DF-9B6B09F841AF}" type="presParOf" srcId="{6BC0919C-AD86-4E16-BCDD-6D2F223FC585}" destId="{C96B8BC5-792F-4F9C-8930-7FCB94E4B54C}" srcOrd="0" destOrd="0" presId="urn:microsoft.com/office/officeart/2005/8/layout/hierarchy1"/>
    <dgm:cxn modelId="{AB69653B-7883-4104-A2ED-A1E77B8D5222}" type="presParOf" srcId="{6BC0919C-AD86-4E16-BCDD-6D2F223FC585}" destId="{61FBF287-18C3-4764-B5CC-00F14BA50BA8}" srcOrd="1" destOrd="0" presId="urn:microsoft.com/office/officeart/2005/8/layout/hierarchy1"/>
    <dgm:cxn modelId="{0E01AC21-5163-4BF4-8744-884D5F2BA585}" type="presParOf" srcId="{C136EC72-0920-43BA-914D-5F348F7C03B2}" destId="{73712238-3F01-4CD3-BF97-008121A2E806}" srcOrd="1" destOrd="0" presId="urn:microsoft.com/office/officeart/2005/8/layout/hierarchy1"/>
    <dgm:cxn modelId="{D8970F66-26A8-4378-8C8A-966AAB25C86B}" type="presParOf" srcId="{DBB48817-2EB7-485D-BAD9-9887762B8F0A}" destId="{78C2EAF7-B9ED-46F2-8FBD-36E030E4BE6C}" srcOrd="4" destOrd="0" presId="urn:microsoft.com/office/officeart/2005/8/layout/hierarchy1"/>
    <dgm:cxn modelId="{0E16FFB5-E7A9-4088-AB37-D2FA088787CF}" type="presParOf" srcId="{DBB48817-2EB7-485D-BAD9-9887762B8F0A}" destId="{94AC0389-CCBC-4219-90E2-0394EC8F4D82}" srcOrd="5" destOrd="0" presId="urn:microsoft.com/office/officeart/2005/8/layout/hierarchy1"/>
    <dgm:cxn modelId="{374671D1-5564-4090-ACAD-CD97BD2F7BB8}" type="presParOf" srcId="{94AC0389-CCBC-4219-90E2-0394EC8F4D82}" destId="{94E58728-257F-4C91-9B9A-A78B59498968}" srcOrd="0" destOrd="0" presId="urn:microsoft.com/office/officeart/2005/8/layout/hierarchy1"/>
    <dgm:cxn modelId="{689CE2D3-DA42-4A62-B2EC-9D4B3571ECC6}" type="presParOf" srcId="{94E58728-257F-4C91-9B9A-A78B59498968}" destId="{4A13D58D-2B61-4826-A840-CFA670493157}" srcOrd="0" destOrd="0" presId="urn:microsoft.com/office/officeart/2005/8/layout/hierarchy1"/>
    <dgm:cxn modelId="{0F8A8E45-894B-4F72-8F1F-35D1A4726EA4}" type="presParOf" srcId="{94E58728-257F-4C91-9B9A-A78B59498968}" destId="{9252B598-A7FD-45FF-A265-59479E2BAEF6}" srcOrd="1" destOrd="0" presId="urn:microsoft.com/office/officeart/2005/8/layout/hierarchy1"/>
    <dgm:cxn modelId="{FFB6AB13-5D31-4BBE-A790-0849E437ABB8}" type="presParOf" srcId="{94AC0389-CCBC-4219-90E2-0394EC8F4D82}" destId="{B2434DAC-37EC-4529-AA5E-15EEE8F73CBA}" srcOrd="1" destOrd="0" presId="urn:microsoft.com/office/officeart/2005/8/layout/hierarchy1"/>
    <dgm:cxn modelId="{08F488C8-51E0-4565-AAF5-EE7EFACD64E4}" type="presParOf" srcId="{DBB48817-2EB7-485D-BAD9-9887762B8F0A}" destId="{33E57A66-50D4-443E-BF27-D3FC8F8B0673}" srcOrd="6" destOrd="0" presId="urn:microsoft.com/office/officeart/2005/8/layout/hierarchy1"/>
    <dgm:cxn modelId="{60700E62-1589-4A23-8C32-2D27A8BE172A}" type="presParOf" srcId="{DBB48817-2EB7-485D-BAD9-9887762B8F0A}" destId="{D44E21F2-A63B-48AC-ABAF-80BB65FB8E00}" srcOrd="7" destOrd="0" presId="urn:microsoft.com/office/officeart/2005/8/layout/hierarchy1"/>
    <dgm:cxn modelId="{B0CB3D71-06A9-4C09-8E0F-8CDBA403B0B3}" type="presParOf" srcId="{D44E21F2-A63B-48AC-ABAF-80BB65FB8E00}" destId="{952D2E94-DB15-4E1D-80CB-624E713EF637}" srcOrd="0" destOrd="0" presId="urn:microsoft.com/office/officeart/2005/8/layout/hierarchy1"/>
    <dgm:cxn modelId="{5C17DD13-51DE-470E-942E-C3E17D93EADF}" type="presParOf" srcId="{952D2E94-DB15-4E1D-80CB-624E713EF637}" destId="{EBE7A312-0EEA-465B-B70A-7969485D61FC}" srcOrd="0" destOrd="0" presId="urn:microsoft.com/office/officeart/2005/8/layout/hierarchy1"/>
    <dgm:cxn modelId="{98E5FE38-4D41-4980-8E5A-402CDC15FD14}" type="presParOf" srcId="{952D2E94-DB15-4E1D-80CB-624E713EF637}" destId="{9E52F2CA-B2AA-4C1B-840A-08A86BA76D7F}" srcOrd="1" destOrd="0" presId="urn:microsoft.com/office/officeart/2005/8/layout/hierarchy1"/>
    <dgm:cxn modelId="{D0617ED0-7CF4-4A7C-AF67-379C53A60B5C}" type="presParOf" srcId="{D44E21F2-A63B-48AC-ABAF-80BB65FB8E00}" destId="{E6BBE390-B1DE-4EFE-A2A6-AE01F6D672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CFCEC4-690A-4F76-8FC9-52C4D3090C30}" type="doc">
      <dgm:prSet loTypeId="urn:microsoft.com/office/officeart/2005/8/layout/list1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3FCAB6DB-0AAC-49C4-9574-11F0F5129C99}">
      <dgm:prSet phldrT="[文字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zh-TW" altLang="en-US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一、財務績效</a:t>
          </a:r>
          <a:endParaRPr lang="zh-TW" altLang="en-US" sz="32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384235-7EA1-4FD4-A392-9CE7CAE53787}" type="par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32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AE519D7-1AD6-4843-8019-8ECC6706821B}" type="sib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32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F4971C-94E3-42D8-A8B1-B8ED4CBE39D0}">
      <dgm:prSet phldrT="[文字]" custT="1"/>
      <dgm:spPr/>
      <dgm:t>
        <a:bodyPr/>
        <a:lstStyle/>
        <a:p>
          <a:pPr rtl="0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zh-TW" altLang="en-US" sz="3200" b="1" i="0" u="none" strike="noStrike" cap="none" normalizeH="0" baseline="0" dirty="0" smtClean="0">
              <a:ln/>
              <a:solidFill>
                <a:srgbClr val="7030A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rPr>
            <a:t>二、管理系統</a:t>
          </a:r>
          <a:endParaRPr lang="zh-TW" altLang="en-US" sz="32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7A5F73-F40D-4ADF-B3A9-A6D58146B5EC}" type="parTrans" cxnId="{F308C0AA-5D29-4CD1-95A9-038DFEF7567E}">
      <dgm:prSet/>
      <dgm:spPr/>
      <dgm:t>
        <a:bodyPr/>
        <a:lstStyle/>
        <a:p>
          <a:endParaRPr lang="zh-TW" altLang="en-US" sz="32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D4DB04-8536-4547-8E73-3A497FCBE378}" type="sibTrans" cxnId="{F308C0AA-5D29-4CD1-95A9-038DFEF7567E}">
      <dgm:prSet/>
      <dgm:spPr/>
      <dgm:t>
        <a:bodyPr/>
        <a:lstStyle/>
        <a:p>
          <a:endParaRPr lang="zh-TW" altLang="en-US" sz="32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ED7678-120E-41DA-8AB4-053B27BD97BE}" type="pres">
      <dgm:prSet presAssocID="{6ECFCEC4-690A-4F76-8FC9-52C4D3090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4D38664-4A82-4418-BCB2-62C802F6FB1A}" type="pres">
      <dgm:prSet presAssocID="{3FCAB6DB-0AAC-49C4-9574-11F0F5129C99}" presName="parentLin" presStyleCnt="0"/>
      <dgm:spPr/>
      <dgm:t>
        <a:bodyPr/>
        <a:lstStyle/>
        <a:p>
          <a:endParaRPr lang="zh-TW" altLang="en-US"/>
        </a:p>
      </dgm:t>
    </dgm:pt>
    <dgm:pt modelId="{6A1F32A5-3679-4F4C-B3DD-D44437F46D0C}" type="pres">
      <dgm:prSet presAssocID="{3FCAB6DB-0AAC-49C4-9574-11F0F5129C99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B58CF921-7567-4B81-B8DE-E9DE017AE57E}" type="pres">
      <dgm:prSet presAssocID="{3FCAB6DB-0AAC-49C4-9574-11F0F5129C99}" presName="parentText" presStyleLbl="node1" presStyleIdx="0" presStyleCnt="2" custScaleY="10443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0ADFB9-68D1-42F5-B163-13D58FD0F8BA}" type="pres">
      <dgm:prSet presAssocID="{3FCAB6DB-0AAC-49C4-9574-11F0F5129C99}" presName="negativeSpace" presStyleCnt="0"/>
      <dgm:spPr/>
      <dgm:t>
        <a:bodyPr/>
        <a:lstStyle/>
        <a:p>
          <a:endParaRPr lang="zh-TW" altLang="en-US"/>
        </a:p>
      </dgm:t>
    </dgm:pt>
    <dgm:pt modelId="{90634742-9AAC-4993-A512-150AE746B80E}" type="pres">
      <dgm:prSet presAssocID="{3FCAB6DB-0AAC-49C4-9574-11F0F5129C99}" presName="childText" presStyleLbl="conFgAcc1" presStyleIdx="0" presStyleCnt="2" custScaleY="870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4B6C02-EF56-42C6-9DD6-F4F8070DA94A}" type="pres">
      <dgm:prSet presAssocID="{9AE519D7-1AD6-4843-8019-8ECC6706821B}" presName="spaceBetweenRectangles" presStyleCnt="0"/>
      <dgm:spPr/>
      <dgm:t>
        <a:bodyPr/>
        <a:lstStyle/>
        <a:p>
          <a:endParaRPr lang="zh-TW" altLang="en-US"/>
        </a:p>
      </dgm:t>
    </dgm:pt>
    <dgm:pt modelId="{E04AB41F-4623-452C-B412-0CD6C283465E}" type="pres">
      <dgm:prSet presAssocID="{31F4971C-94E3-42D8-A8B1-B8ED4CBE39D0}" presName="parentLin" presStyleCnt="0"/>
      <dgm:spPr/>
      <dgm:t>
        <a:bodyPr/>
        <a:lstStyle/>
        <a:p>
          <a:endParaRPr lang="zh-TW" altLang="en-US"/>
        </a:p>
      </dgm:t>
    </dgm:pt>
    <dgm:pt modelId="{5571FC74-0F09-4F7F-ADA2-E928AF501B37}" type="pres">
      <dgm:prSet presAssocID="{31F4971C-94E3-42D8-A8B1-B8ED4CBE39D0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16B1F493-4D8A-4632-B0C4-EE2FB5772645}" type="pres">
      <dgm:prSet presAssocID="{31F4971C-94E3-42D8-A8B1-B8ED4CBE39D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699B82-29BD-4B03-835E-54CA53C4CF33}" type="pres">
      <dgm:prSet presAssocID="{31F4971C-94E3-42D8-A8B1-B8ED4CBE39D0}" presName="negativeSpace" presStyleCnt="0"/>
      <dgm:spPr/>
      <dgm:t>
        <a:bodyPr/>
        <a:lstStyle/>
        <a:p>
          <a:endParaRPr lang="zh-TW" altLang="en-US"/>
        </a:p>
      </dgm:t>
    </dgm:pt>
    <dgm:pt modelId="{40805877-1C66-495D-A69F-62BC36011E7E}" type="pres">
      <dgm:prSet presAssocID="{31F4971C-94E3-42D8-A8B1-B8ED4CBE39D0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0F9C9C8-F7D7-4973-A40B-770B95DC3195}" type="presOf" srcId="{3FCAB6DB-0AAC-49C4-9574-11F0F5129C99}" destId="{6A1F32A5-3679-4F4C-B3DD-D44437F46D0C}" srcOrd="0" destOrd="0" presId="urn:microsoft.com/office/officeart/2005/8/layout/list1"/>
    <dgm:cxn modelId="{E14CD56B-49A7-49D1-B930-9A7402339CFD}" srcId="{6ECFCEC4-690A-4F76-8FC9-52C4D3090C30}" destId="{3FCAB6DB-0AAC-49C4-9574-11F0F5129C99}" srcOrd="0" destOrd="0" parTransId="{48384235-7EA1-4FD4-A392-9CE7CAE53787}" sibTransId="{9AE519D7-1AD6-4843-8019-8ECC6706821B}"/>
    <dgm:cxn modelId="{568F177F-2AF4-4DB7-87F5-D34867E6122F}" type="presOf" srcId="{3FCAB6DB-0AAC-49C4-9574-11F0F5129C99}" destId="{B58CF921-7567-4B81-B8DE-E9DE017AE57E}" srcOrd="1" destOrd="0" presId="urn:microsoft.com/office/officeart/2005/8/layout/list1"/>
    <dgm:cxn modelId="{1AA9B608-9826-416B-9A17-EA2CC6F5A354}" type="presOf" srcId="{31F4971C-94E3-42D8-A8B1-B8ED4CBE39D0}" destId="{5571FC74-0F09-4F7F-ADA2-E928AF501B37}" srcOrd="0" destOrd="0" presId="urn:microsoft.com/office/officeart/2005/8/layout/list1"/>
    <dgm:cxn modelId="{F308C0AA-5D29-4CD1-95A9-038DFEF7567E}" srcId="{6ECFCEC4-690A-4F76-8FC9-52C4D3090C30}" destId="{31F4971C-94E3-42D8-A8B1-B8ED4CBE39D0}" srcOrd="1" destOrd="0" parTransId="{F07A5F73-F40D-4ADF-B3A9-A6D58146B5EC}" sibTransId="{5ED4DB04-8536-4547-8E73-3A497FCBE378}"/>
    <dgm:cxn modelId="{211045FA-C962-4A27-9F75-7C9F21CADA20}" type="presOf" srcId="{31F4971C-94E3-42D8-A8B1-B8ED4CBE39D0}" destId="{16B1F493-4D8A-4632-B0C4-EE2FB5772645}" srcOrd="1" destOrd="0" presId="urn:microsoft.com/office/officeart/2005/8/layout/list1"/>
    <dgm:cxn modelId="{9AF9CDCE-AF50-4DA0-A61B-C4A0957BDE83}" type="presOf" srcId="{6ECFCEC4-690A-4F76-8FC9-52C4D3090C30}" destId="{63ED7678-120E-41DA-8AB4-053B27BD97BE}" srcOrd="0" destOrd="0" presId="urn:microsoft.com/office/officeart/2005/8/layout/list1"/>
    <dgm:cxn modelId="{A510FFA2-25E8-4B00-A1A0-09160132EEAE}" type="presParOf" srcId="{63ED7678-120E-41DA-8AB4-053B27BD97BE}" destId="{C4D38664-4A82-4418-BCB2-62C802F6FB1A}" srcOrd="0" destOrd="0" presId="urn:microsoft.com/office/officeart/2005/8/layout/list1"/>
    <dgm:cxn modelId="{222527B6-A551-44EA-826A-3473809273DB}" type="presParOf" srcId="{C4D38664-4A82-4418-BCB2-62C802F6FB1A}" destId="{6A1F32A5-3679-4F4C-B3DD-D44437F46D0C}" srcOrd="0" destOrd="0" presId="urn:microsoft.com/office/officeart/2005/8/layout/list1"/>
    <dgm:cxn modelId="{60836679-6352-4C20-8F0F-A07D1C38054E}" type="presParOf" srcId="{C4D38664-4A82-4418-BCB2-62C802F6FB1A}" destId="{B58CF921-7567-4B81-B8DE-E9DE017AE57E}" srcOrd="1" destOrd="0" presId="urn:microsoft.com/office/officeart/2005/8/layout/list1"/>
    <dgm:cxn modelId="{CCF0FB8C-9930-4823-A193-6F5D4AAC9A79}" type="presParOf" srcId="{63ED7678-120E-41DA-8AB4-053B27BD97BE}" destId="{F30ADFB9-68D1-42F5-B163-13D58FD0F8BA}" srcOrd="1" destOrd="0" presId="urn:microsoft.com/office/officeart/2005/8/layout/list1"/>
    <dgm:cxn modelId="{757D32DF-4EE4-4E6E-B084-9DBEF75ED6B2}" type="presParOf" srcId="{63ED7678-120E-41DA-8AB4-053B27BD97BE}" destId="{90634742-9AAC-4993-A512-150AE746B80E}" srcOrd="2" destOrd="0" presId="urn:microsoft.com/office/officeart/2005/8/layout/list1"/>
    <dgm:cxn modelId="{D2800B2E-7993-40B8-8D0A-EC385F4E1A4D}" type="presParOf" srcId="{63ED7678-120E-41DA-8AB4-053B27BD97BE}" destId="{EA4B6C02-EF56-42C6-9DD6-F4F8070DA94A}" srcOrd="3" destOrd="0" presId="urn:microsoft.com/office/officeart/2005/8/layout/list1"/>
    <dgm:cxn modelId="{EBC7894A-011E-4C17-86D9-8209C74AE3C1}" type="presParOf" srcId="{63ED7678-120E-41DA-8AB4-053B27BD97BE}" destId="{E04AB41F-4623-452C-B412-0CD6C283465E}" srcOrd="4" destOrd="0" presId="urn:microsoft.com/office/officeart/2005/8/layout/list1"/>
    <dgm:cxn modelId="{AA407A04-53DA-428A-BA5D-21FE3B5F3F10}" type="presParOf" srcId="{E04AB41F-4623-452C-B412-0CD6C283465E}" destId="{5571FC74-0F09-4F7F-ADA2-E928AF501B37}" srcOrd="0" destOrd="0" presId="urn:microsoft.com/office/officeart/2005/8/layout/list1"/>
    <dgm:cxn modelId="{A6D82B6D-9D1C-43C0-955B-3F7E87D53461}" type="presParOf" srcId="{E04AB41F-4623-452C-B412-0CD6C283465E}" destId="{16B1F493-4D8A-4632-B0C4-EE2FB5772645}" srcOrd="1" destOrd="0" presId="urn:microsoft.com/office/officeart/2005/8/layout/list1"/>
    <dgm:cxn modelId="{2CB6131C-4226-4F92-905A-88FE19BE9648}" type="presParOf" srcId="{63ED7678-120E-41DA-8AB4-053B27BD97BE}" destId="{70699B82-29BD-4B03-835E-54CA53C4CF33}" srcOrd="5" destOrd="0" presId="urn:microsoft.com/office/officeart/2005/8/layout/list1"/>
    <dgm:cxn modelId="{9A60F085-9C2F-4202-BA3B-C8F7E90F2C54}" type="presParOf" srcId="{63ED7678-120E-41DA-8AB4-053B27BD97BE}" destId="{40805877-1C66-495D-A69F-62BC36011E7E}" srcOrd="6" destOrd="0" presId="urn:microsoft.com/office/officeart/2005/8/layout/list1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ECFCEC4-690A-4F76-8FC9-52C4D3090C30}" type="doc">
      <dgm:prSet loTypeId="urn:microsoft.com/office/officeart/2005/8/layout/list1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3FCAB6DB-0AAC-49C4-9574-11F0F5129C99}">
      <dgm:prSet phldrT="[文字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zh-TW" altLang="en-US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一、財務績效</a:t>
          </a:r>
          <a:endParaRPr lang="zh-TW" altLang="en-US" sz="28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384235-7EA1-4FD4-A392-9CE7CAE53787}" type="par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AE519D7-1AD6-4843-8019-8ECC6706821B}" type="sib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ED7678-120E-41DA-8AB4-053B27BD97BE}" type="pres">
      <dgm:prSet presAssocID="{6ECFCEC4-690A-4F76-8FC9-52C4D3090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4D38664-4A82-4418-BCB2-62C802F6FB1A}" type="pres">
      <dgm:prSet presAssocID="{3FCAB6DB-0AAC-49C4-9574-11F0F5129C99}" presName="parentLin" presStyleCnt="0"/>
      <dgm:spPr/>
      <dgm:t>
        <a:bodyPr/>
        <a:lstStyle/>
        <a:p>
          <a:endParaRPr lang="zh-TW" altLang="en-US"/>
        </a:p>
      </dgm:t>
    </dgm:pt>
    <dgm:pt modelId="{6A1F32A5-3679-4F4C-B3DD-D44437F46D0C}" type="pres">
      <dgm:prSet presAssocID="{3FCAB6DB-0AAC-49C4-9574-11F0F5129C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8CF921-7567-4B81-B8DE-E9DE017AE57E}" type="pres">
      <dgm:prSet presAssocID="{3FCAB6DB-0AAC-49C4-9574-11F0F5129C99}" presName="parentText" presStyleLbl="node1" presStyleIdx="0" presStyleCnt="1" custScaleY="10443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0ADFB9-68D1-42F5-B163-13D58FD0F8BA}" type="pres">
      <dgm:prSet presAssocID="{3FCAB6DB-0AAC-49C4-9574-11F0F5129C99}" presName="negativeSpace" presStyleCnt="0"/>
      <dgm:spPr/>
      <dgm:t>
        <a:bodyPr/>
        <a:lstStyle/>
        <a:p>
          <a:endParaRPr lang="zh-TW" altLang="en-US"/>
        </a:p>
      </dgm:t>
    </dgm:pt>
    <dgm:pt modelId="{90634742-9AAC-4993-A512-150AE746B80E}" type="pres">
      <dgm:prSet presAssocID="{3FCAB6DB-0AAC-49C4-9574-11F0F5129C99}" presName="childText" presStyleLbl="conFgAcc1" presStyleIdx="0" presStyleCnt="1" custScaleY="870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778D5E3-A018-4DA2-8EE6-2F64B0A74954}" type="presOf" srcId="{3FCAB6DB-0AAC-49C4-9574-11F0F5129C99}" destId="{6A1F32A5-3679-4F4C-B3DD-D44437F46D0C}" srcOrd="0" destOrd="0" presId="urn:microsoft.com/office/officeart/2005/8/layout/list1"/>
    <dgm:cxn modelId="{C2931877-2281-432F-849D-0350DD0FFDB5}" type="presOf" srcId="{6ECFCEC4-690A-4F76-8FC9-52C4D3090C30}" destId="{63ED7678-120E-41DA-8AB4-053B27BD97BE}" srcOrd="0" destOrd="0" presId="urn:microsoft.com/office/officeart/2005/8/layout/list1"/>
    <dgm:cxn modelId="{96C93389-569C-4F51-B3B8-3C077286CDC5}" type="presOf" srcId="{3FCAB6DB-0AAC-49C4-9574-11F0F5129C99}" destId="{B58CF921-7567-4B81-B8DE-E9DE017AE57E}" srcOrd="1" destOrd="0" presId="urn:microsoft.com/office/officeart/2005/8/layout/list1"/>
    <dgm:cxn modelId="{E14CD56B-49A7-49D1-B930-9A7402339CFD}" srcId="{6ECFCEC4-690A-4F76-8FC9-52C4D3090C30}" destId="{3FCAB6DB-0AAC-49C4-9574-11F0F5129C99}" srcOrd="0" destOrd="0" parTransId="{48384235-7EA1-4FD4-A392-9CE7CAE53787}" sibTransId="{9AE519D7-1AD6-4843-8019-8ECC6706821B}"/>
    <dgm:cxn modelId="{9AC3D2AB-540F-4294-A09F-A989252B7772}" type="presParOf" srcId="{63ED7678-120E-41DA-8AB4-053B27BD97BE}" destId="{C4D38664-4A82-4418-BCB2-62C802F6FB1A}" srcOrd="0" destOrd="0" presId="urn:microsoft.com/office/officeart/2005/8/layout/list1"/>
    <dgm:cxn modelId="{710C5A62-AB84-44E3-85DD-47BAB79310DF}" type="presParOf" srcId="{C4D38664-4A82-4418-BCB2-62C802F6FB1A}" destId="{6A1F32A5-3679-4F4C-B3DD-D44437F46D0C}" srcOrd="0" destOrd="0" presId="urn:microsoft.com/office/officeart/2005/8/layout/list1"/>
    <dgm:cxn modelId="{300E1B88-DF65-4809-B13C-C2EB37EDDD97}" type="presParOf" srcId="{C4D38664-4A82-4418-BCB2-62C802F6FB1A}" destId="{B58CF921-7567-4B81-B8DE-E9DE017AE57E}" srcOrd="1" destOrd="0" presId="urn:microsoft.com/office/officeart/2005/8/layout/list1"/>
    <dgm:cxn modelId="{AEA0DF0A-743F-41BB-A708-B1CAB9193884}" type="presParOf" srcId="{63ED7678-120E-41DA-8AB4-053B27BD97BE}" destId="{F30ADFB9-68D1-42F5-B163-13D58FD0F8BA}" srcOrd="1" destOrd="0" presId="urn:microsoft.com/office/officeart/2005/8/layout/list1"/>
    <dgm:cxn modelId="{C768F72A-CFD6-4DE8-8D78-DDB23137B2A2}" type="presParOf" srcId="{63ED7678-120E-41DA-8AB4-053B27BD97BE}" destId="{90634742-9AAC-4993-A512-150AE746B80E}" srcOrd="2" destOrd="0" presId="urn:microsoft.com/office/officeart/2005/8/layout/list1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07360543-AAEB-43F8-8535-9E86A48E7470}" type="presOf" srcId="{3C5C067E-502F-4627-9B22-97212DFB2786}" destId="{50B29B16-4A2C-4A91-8C4A-B48AD0B47E5C}" srcOrd="0" destOrd="0" presId="urn:microsoft.com/office/officeart/2005/8/layout/chevron1"/>
    <dgm:cxn modelId="{96B11740-4498-434A-AB0C-F8ED0E8CE278}" type="presOf" srcId="{1120C853-0A49-4C19-B939-A76B78FB4829}" destId="{9CDC1DB8-0A2E-4B86-9D28-FE7F46ED7299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C080DFF8-9813-40CA-A94C-9FF00339BD79}" type="presOf" srcId="{8EC78AF6-4BE7-4FAC-97A0-766E7C6E35A0}" destId="{3BEE9553-6823-47D9-BC70-5A01969B1B4E}" srcOrd="0" destOrd="0" presId="urn:microsoft.com/office/officeart/2005/8/layout/chevron1"/>
    <dgm:cxn modelId="{DADCFFC2-1753-4AF3-853D-CF5B9804B4E6}" type="presOf" srcId="{199F0C77-549D-413C-95C6-125722D7B026}" destId="{7D6479FD-6A74-44E5-8CB8-B989FDE53813}" srcOrd="0" destOrd="0" presId="urn:microsoft.com/office/officeart/2005/8/layout/chevron1"/>
    <dgm:cxn modelId="{C9F881C8-9448-4B46-9137-4F3DC6BBAE41}" type="presOf" srcId="{D4B7D6A4-6FDC-4A11-9481-F757132473C3}" destId="{127843FC-2A72-47AF-88D8-DB2D403F4029}" srcOrd="0" destOrd="0" presId="urn:microsoft.com/office/officeart/2005/8/layout/chevron1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32EDF5BD-6030-4D2E-8CA3-43BCE6DEEC24}" type="presOf" srcId="{9924F081-DF97-4086-8622-05F74BBC0347}" destId="{5556709D-AF2C-4016-873B-91EF25630AAC}" srcOrd="0" destOrd="0" presId="urn:microsoft.com/office/officeart/2005/8/layout/chevron1"/>
    <dgm:cxn modelId="{FDA6246A-3231-46D2-9FD1-9700C6425E6E}" type="presOf" srcId="{6B8C4F60-C16A-42B3-BFAA-499F1228368D}" destId="{CE47BBC4-14C5-45D6-9BD1-F4D5AABD2B6D}" srcOrd="0" destOrd="0" presId="urn:microsoft.com/office/officeart/2005/8/layout/chevron1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93FF91A9-F86D-4076-9096-4EAA8C6875D0}" type="presParOf" srcId="{CE47BBC4-14C5-45D6-9BD1-F4D5AABD2B6D}" destId="{9CDC1DB8-0A2E-4B86-9D28-FE7F46ED7299}" srcOrd="0" destOrd="0" presId="urn:microsoft.com/office/officeart/2005/8/layout/chevron1"/>
    <dgm:cxn modelId="{5B4E101E-1036-4C40-90F3-23CCD5F15CB5}" type="presParOf" srcId="{CE47BBC4-14C5-45D6-9BD1-F4D5AABD2B6D}" destId="{59A88927-D805-4267-B236-1594D97F3F59}" srcOrd="1" destOrd="0" presId="urn:microsoft.com/office/officeart/2005/8/layout/chevron1"/>
    <dgm:cxn modelId="{28DD965E-8C07-4FE7-B971-C17CE956ABC3}" type="presParOf" srcId="{CE47BBC4-14C5-45D6-9BD1-F4D5AABD2B6D}" destId="{127843FC-2A72-47AF-88D8-DB2D403F4029}" srcOrd="2" destOrd="0" presId="urn:microsoft.com/office/officeart/2005/8/layout/chevron1"/>
    <dgm:cxn modelId="{868B4D68-2EA4-44A3-8755-68C91B04390A}" type="presParOf" srcId="{CE47BBC4-14C5-45D6-9BD1-F4D5AABD2B6D}" destId="{1FB87B06-BCD6-44E2-80D0-F27554625644}" srcOrd="3" destOrd="0" presId="urn:microsoft.com/office/officeart/2005/8/layout/chevron1"/>
    <dgm:cxn modelId="{B248F73B-D54A-43E5-B16D-C1B7730BE1C0}" type="presParOf" srcId="{CE47BBC4-14C5-45D6-9BD1-F4D5AABD2B6D}" destId="{50B29B16-4A2C-4A91-8C4A-B48AD0B47E5C}" srcOrd="4" destOrd="0" presId="urn:microsoft.com/office/officeart/2005/8/layout/chevron1"/>
    <dgm:cxn modelId="{406B9743-1C0F-4443-B7BD-5ACEE6D6D8F6}" type="presParOf" srcId="{CE47BBC4-14C5-45D6-9BD1-F4D5AABD2B6D}" destId="{0AA81214-F0BA-4E13-9763-E317CB813D5F}" srcOrd="5" destOrd="0" presId="urn:microsoft.com/office/officeart/2005/8/layout/chevron1"/>
    <dgm:cxn modelId="{B24EE447-2C68-4C91-B6F9-BC2AF9F4F3F4}" type="presParOf" srcId="{CE47BBC4-14C5-45D6-9BD1-F4D5AABD2B6D}" destId="{3BEE9553-6823-47D9-BC70-5A01969B1B4E}" srcOrd="6" destOrd="0" presId="urn:microsoft.com/office/officeart/2005/8/layout/chevron1"/>
    <dgm:cxn modelId="{4085F842-3EBE-4052-B133-93C5110FC6F0}" type="presParOf" srcId="{CE47BBC4-14C5-45D6-9BD1-F4D5AABD2B6D}" destId="{A6924542-F039-4EAF-BAD9-39690094FA2E}" srcOrd="7" destOrd="0" presId="urn:microsoft.com/office/officeart/2005/8/layout/chevron1"/>
    <dgm:cxn modelId="{A1C5696D-142B-474B-92F3-CBF856906D32}" type="presParOf" srcId="{CE47BBC4-14C5-45D6-9BD1-F4D5AABD2B6D}" destId="{7D6479FD-6A74-44E5-8CB8-B989FDE53813}" srcOrd="8" destOrd="0" presId="urn:microsoft.com/office/officeart/2005/8/layout/chevron1"/>
    <dgm:cxn modelId="{6D7FBB86-97EA-46F8-AE44-80273C1A0788}" type="presParOf" srcId="{CE47BBC4-14C5-45D6-9BD1-F4D5AABD2B6D}" destId="{A3B6C75A-F08C-4DA3-83FA-091B931B8ED8}" srcOrd="9" destOrd="0" presId="urn:microsoft.com/office/officeart/2005/8/layout/chevron1"/>
    <dgm:cxn modelId="{3CF8C778-516D-4F46-86D0-2D8AE5B14405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02F4CD-0CF7-450A-BAA0-F92FC83ED962}" type="doc">
      <dgm:prSet loTypeId="urn:microsoft.com/office/officeart/2005/8/layout/vList3#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52716C9-9593-4FA2-AF94-F2A0D12E6374}">
      <dgm:prSet phldrT="[文字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工業區基本資料</a:t>
          </a:r>
          <a:endParaRPr lang="zh-TW" altLang="en-US" sz="3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6408F80-EF90-4B85-B61C-5A50E0AAC241}" type="parTrans" cxnId="{F8B8DFBE-E33F-4304-8DA1-5DE6C568979D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E31686E-3025-4FFB-9037-E398FEB30085}" type="sibTrans" cxnId="{F8B8DFBE-E33F-4304-8DA1-5DE6C568979D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8D94F5E-0440-4DB4-BB60-CA2B9A8B7019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地理位置</a:t>
          </a:r>
          <a:endParaRPr lang="zh-TW" altLang="en-US" sz="3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4B322B9-3B32-4125-BD71-E7F4327CD8C5}" type="parTrans" cxnId="{150AF347-38D8-4AE4-A39F-228E14925816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23A975-9373-40A2-A937-49A00EF09FFC}" type="sibTrans" cxnId="{150AF347-38D8-4AE4-A39F-228E14925816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03E13F-38BE-4BB3-A889-C0A4EDED6200}">
      <dgm:prSet phldrT="[文字]" custT="1"/>
      <dgm:spPr>
        <a:solidFill>
          <a:srgbClr val="DDFFFF"/>
        </a:solidFill>
      </dgm:spPr>
      <dgm:t>
        <a:bodyPr/>
        <a:lstStyle/>
        <a:p>
          <a:r>
            <a:rPr lang="zh-TW" altLang="en-US" sz="3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廠商進駐現況</a:t>
          </a:r>
          <a:endParaRPr lang="zh-TW" altLang="en-US" sz="3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D65D96-E95B-4645-9D90-2149A15DF0BB}" type="parTrans" cxnId="{96C4E753-DF0C-47CE-9B18-2A418CB9F31B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EE5759B-03AA-46D9-BF09-A6AA37A88F6E}" type="sibTrans" cxnId="{96C4E753-DF0C-47CE-9B18-2A418CB9F31B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02D95D8-6EF9-425A-A582-58DD82F1CE4D}">
      <dgm:prSet custT="1"/>
      <dgm:spPr>
        <a:solidFill>
          <a:schemeClr val="accent2"/>
        </a:solidFill>
      </dgm:spPr>
      <dgm:t>
        <a:bodyPr/>
        <a:lstStyle/>
        <a:p>
          <a:r>
            <a:rPr lang="zh-TW" altLang="en-US" sz="3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組織架構與運作</a:t>
          </a:r>
          <a:endParaRPr lang="zh-TW" altLang="en-US" sz="3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EAC26DF-41C6-473A-8115-4F85C138F822}" type="parTrans" cxnId="{5C76C045-60EB-42C3-BF00-093E92EE91C3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CEF4352-0FD4-4F6C-BF73-F484AED1CA7B}" type="sibTrans" cxnId="{5C76C045-60EB-42C3-BF00-093E92EE91C3}">
      <dgm:prSet/>
      <dgm:spPr/>
      <dgm:t>
        <a:bodyPr/>
        <a:lstStyle/>
        <a:p>
          <a:endParaRPr lang="zh-TW" altLang="en-US" sz="320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C8216A8-E260-49C4-9BEC-9E7C9E4E6A77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3200" dirty="0" smtClean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污水處理廠</a:t>
          </a:r>
          <a:endParaRPr lang="zh-TW" altLang="en-US" sz="3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5B0965-DFF5-4E34-B37C-F9FFD2F86FF3}" type="parTrans" cxnId="{05BD9E3C-CFDA-467A-A54C-094915349BFA}">
      <dgm:prSet/>
      <dgm:spPr/>
      <dgm:t>
        <a:bodyPr/>
        <a:lstStyle/>
        <a:p>
          <a:endParaRPr lang="zh-TW" altLang="en-US">
            <a:solidFill>
              <a:srgbClr val="FF0000"/>
            </a:solidFill>
            <a:effectLst/>
          </a:endParaRPr>
        </a:p>
      </dgm:t>
    </dgm:pt>
    <dgm:pt modelId="{4E8414E7-85D7-4DCB-B762-77718B9C1051}" type="sibTrans" cxnId="{05BD9E3C-CFDA-467A-A54C-094915349BFA}">
      <dgm:prSet/>
      <dgm:spPr/>
      <dgm:t>
        <a:bodyPr/>
        <a:lstStyle/>
        <a:p>
          <a:endParaRPr lang="zh-TW" altLang="en-US">
            <a:solidFill>
              <a:srgbClr val="FF0000"/>
            </a:solidFill>
            <a:effectLst/>
          </a:endParaRPr>
        </a:p>
      </dgm:t>
    </dgm:pt>
    <dgm:pt modelId="{CC1A0366-ECDD-4F04-9D6B-6465CF8F0CFC}" type="pres">
      <dgm:prSet presAssocID="{4502F4CD-0CF7-450A-BAA0-F92FC83ED9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B81EC3-2001-4F7B-8AF4-053FD0E7C7AA}" type="pres">
      <dgm:prSet presAssocID="{552716C9-9593-4FA2-AF94-F2A0D12E6374}" presName="composite" presStyleCnt="0"/>
      <dgm:spPr/>
    </dgm:pt>
    <dgm:pt modelId="{8D605299-FC09-4C52-965C-1D56DC0BD594}" type="pres">
      <dgm:prSet presAssocID="{552716C9-9593-4FA2-AF94-F2A0D12E6374}" presName="imgShp" presStyleLbl="fgImgPlace1" presStyleIdx="0" presStyleCnt="5" custLinFactX="-11639" custLinFactNeighborX="-100000" custLinFactNeighborY="-137"/>
      <dgm:spPr>
        <a:solidFill>
          <a:srgbClr val="92D050"/>
        </a:solidFill>
      </dgm:spPr>
    </dgm:pt>
    <dgm:pt modelId="{56FA30CB-E87E-4D6A-88DE-7710DE78F0D2}" type="pres">
      <dgm:prSet presAssocID="{552716C9-9593-4FA2-AF94-F2A0D12E6374}" presName="txShp" presStyleLbl="node1" presStyleIdx="0" presStyleCnt="5" custScaleX="1370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0A1ECC-1221-43C6-9A0A-968B2A863799}" type="pres">
      <dgm:prSet presAssocID="{BE31686E-3025-4FFB-9037-E398FEB30085}" presName="spacing" presStyleCnt="0"/>
      <dgm:spPr/>
    </dgm:pt>
    <dgm:pt modelId="{16C2CD47-666C-453E-AF60-16E523CD323F}" type="pres">
      <dgm:prSet presAssocID="{E8D94F5E-0440-4DB4-BB60-CA2B9A8B7019}" presName="composite" presStyleCnt="0"/>
      <dgm:spPr/>
    </dgm:pt>
    <dgm:pt modelId="{FEDBA490-5E7D-467F-BABC-9A7B7D61FB10}" type="pres">
      <dgm:prSet presAssocID="{E8D94F5E-0440-4DB4-BB60-CA2B9A8B7019}" presName="imgShp" presStyleLbl="fgImgPlace1" presStyleIdx="1" presStyleCnt="5" custLinFactX="-10246" custLinFactNeighborX="-100000" custLinFactNeighborY="1795"/>
      <dgm:spPr>
        <a:solidFill>
          <a:srgbClr val="FFC000"/>
        </a:solidFill>
      </dgm:spPr>
    </dgm:pt>
    <dgm:pt modelId="{98991A05-A5BE-4BBD-A95B-07D9276EA2D5}" type="pres">
      <dgm:prSet presAssocID="{E8D94F5E-0440-4DB4-BB60-CA2B9A8B7019}" presName="txShp" presStyleLbl="node1" presStyleIdx="1" presStyleCnt="5" custScaleX="1363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8050EE-C11B-42EE-9DA0-021028B220B7}" type="pres">
      <dgm:prSet presAssocID="{0323A975-9373-40A2-A937-49A00EF09FFC}" presName="spacing" presStyleCnt="0"/>
      <dgm:spPr/>
    </dgm:pt>
    <dgm:pt modelId="{DA2FC6E3-1BA8-478F-9367-A117B3466E10}" type="pres">
      <dgm:prSet presAssocID="{4303E13F-38BE-4BB3-A889-C0A4EDED6200}" presName="composite" presStyleCnt="0"/>
      <dgm:spPr/>
    </dgm:pt>
    <dgm:pt modelId="{BE1B7256-FFC1-45B0-A9EB-7932CEBD727F}" type="pres">
      <dgm:prSet presAssocID="{4303E13F-38BE-4BB3-A889-C0A4EDED6200}" presName="imgShp" presStyleLbl="fgImgPlace1" presStyleIdx="2" presStyleCnt="5" custLinFactX="-11639" custLinFactNeighborX="-100000" custLinFactNeighborY="-506"/>
      <dgm:spPr>
        <a:solidFill>
          <a:schemeClr val="accent5">
            <a:lumMod val="75000"/>
          </a:schemeClr>
        </a:solidFill>
      </dgm:spPr>
    </dgm:pt>
    <dgm:pt modelId="{FCFC1A08-7288-4467-AC0D-1197178EFCE1}" type="pres">
      <dgm:prSet presAssocID="{4303E13F-38BE-4BB3-A889-C0A4EDED6200}" presName="txShp" presStyleLbl="node1" presStyleIdx="2" presStyleCnt="5" custScaleX="1370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6D61DB-B3C7-45FD-B31C-71EC4D1BAF66}" type="pres">
      <dgm:prSet presAssocID="{4EE5759B-03AA-46D9-BF09-A6AA37A88F6E}" presName="spacing" presStyleCnt="0"/>
      <dgm:spPr/>
    </dgm:pt>
    <dgm:pt modelId="{2BFE334F-7F9F-45FB-907C-C19E2DE0DA40}" type="pres">
      <dgm:prSet presAssocID="{EC8216A8-E260-49C4-9BEC-9E7C9E4E6A77}" presName="composite" presStyleCnt="0"/>
      <dgm:spPr/>
    </dgm:pt>
    <dgm:pt modelId="{EA57C554-D0E9-478C-A4C8-4AA6E40BDD08}" type="pres">
      <dgm:prSet presAssocID="{EC8216A8-E260-49C4-9BEC-9E7C9E4E6A77}" presName="imgShp" presStyleLbl="fgImgPlace1" presStyleIdx="3" presStyleCnt="5" custLinFactX="-10246" custLinFactNeighborX="-100000" custLinFactNeighborY="97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zh-TW" altLang="en-US"/>
        </a:p>
      </dgm:t>
    </dgm:pt>
    <dgm:pt modelId="{3B16F4BB-3570-4F73-95ED-EFDB8BC1FCF4}" type="pres">
      <dgm:prSet presAssocID="{EC8216A8-E260-49C4-9BEC-9E7C9E4E6A77}" presName="txShp" presStyleLbl="node1" presStyleIdx="3" presStyleCnt="5" custScaleX="133485" custLinFactNeighborX="871" custLinFactNeighborY="-12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255647-53E9-4100-A576-5D2C84F6572A}" type="pres">
      <dgm:prSet presAssocID="{4E8414E7-85D7-4DCB-B762-77718B9C1051}" presName="spacing" presStyleCnt="0"/>
      <dgm:spPr/>
    </dgm:pt>
    <dgm:pt modelId="{CBFAAB4B-27D2-4AA2-8938-4DECFB2C0D17}" type="pres">
      <dgm:prSet presAssocID="{B02D95D8-6EF9-425A-A582-58DD82F1CE4D}" presName="composite" presStyleCnt="0"/>
      <dgm:spPr/>
    </dgm:pt>
    <dgm:pt modelId="{EE43BE25-8D77-435B-8B86-1118AA4A1CF2}" type="pres">
      <dgm:prSet presAssocID="{B02D95D8-6EF9-425A-A582-58DD82F1CE4D}" presName="imgShp" presStyleLbl="fgImgPlace1" presStyleIdx="4" presStyleCnt="5" custLinFactX="-11639" custLinFactNeighborX="-100000" custLinFactNeighborY="-8318"/>
      <dgm:spPr>
        <a:solidFill>
          <a:srgbClr val="E1FFFF"/>
        </a:solidFill>
      </dgm:spPr>
    </dgm:pt>
    <dgm:pt modelId="{77221FAB-3700-4DFA-9710-C352B9F5A2B9}" type="pres">
      <dgm:prSet presAssocID="{B02D95D8-6EF9-425A-A582-58DD82F1CE4D}" presName="txShp" presStyleLbl="node1" presStyleIdx="4" presStyleCnt="5" custScaleX="1363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F0D36E8-FF33-4DB7-9F9F-4D7781E4342E}" type="presOf" srcId="{B02D95D8-6EF9-425A-A582-58DD82F1CE4D}" destId="{77221FAB-3700-4DFA-9710-C352B9F5A2B9}" srcOrd="0" destOrd="0" presId="urn:microsoft.com/office/officeart/2005/8/layout/vList3#2"/>
    <dgm:cxn modelId="{2989AD75-A44B-45C2-B7D2-71CDE330334A}" type="presOf" srcId="{552716C9-9593-4FA2-AF94-F2A0D12E6374}" destId="{56FA30CB-E87E-4D6A-88DE-7710DE78F0D2}" srcOrd="0" destOrd="0" presId="urn:microsoft.com/office/officeart/2005/8/layout/vList3#2"/>
    <dgm:cxn modelId="{5C76C045-60EB-42C3-BF00-093E92EE91C3}" srcId="{4502F4CD-0CF7-450A-BAA0-F92FC83ED962}" destId="{B02D95D8-6EF9-425A-A582-58DD82F1CE4D}" srcOrd="4" destOrd="0" parTransId="{DEAC26DF-41C6-473A-8115-4F85C138F822}" sibTransId="{8CEF4352-0FD4-4F6C-BF73-F484AED1CA7B}"/>
    <dgm:cxn modelId="{AD384049-9FD2-4456-B727-A0AB8E604475}" type="presOf" srcId="{4303E13F-38BE-4BB3-A889-C0A4EDED6200}" destId="{FCFC1A08-7288-4467-AC0D-1197178EFCE1}" srcOrd="0" destOrd="0" presId="urn:microsoft.com/office/officeart/2005/8/layout/vList3#2"/>
    <dgm:cxn modelId="{97501A57-7230-4863-949E-15A6B5CB3A18}" type="presOf" srcId="{4502F4CD-0CF7-450A-BAA0-F92FC83ED962}" destId="{CC1A0366-ECDD-4F04-9D6B-6465CF8F0CFC}" srcOrd="0" destOrd="0" presId="urn:microsoft.com/office/officeart/2005/8/layout/vList3#2"/>
    <dgm:cxn modelId="{150AF347-38D8-4AE4-A39F-228E14925816}" srcId="{4502F4CD-0CF7-450A-BAA0-F92FC83ED962}" destId="{E8D94F5E-0440-4DB4-BB60-CA2B9A8B7019}" srcOrd="1" destOrd="0" parTransId="{64B322B9-3B32-4125-BD71-E7F4327CD8C5}" sibTransId="{0323A975-9373-40A2-A937-49A00EF09FFC}"/>
    <dgm:cxn modelId="{F8B8DFBE-E33F-4304-8DA1-5DE6C568979D}" srcId="{4502F4CD-0CF7-450A-BAA0-F92FC83ED962}" destId="{552716C9-9593-4FA2-AF94-F2A0D12E6374}" srcOrd="0" destOrd="0" parTransId="{06408F80-EF90-4B85-B61C-5A50E0AAC241}" sibTransId="{BE31686E-3025-4FFB-9037-E398FEB30085}"/>
    <dgm:cxn modelId="{861FE695-2FD6-4829-8597-68BD41DC8AEA}" type="presOf" srcId="{E8D94F5E-0440-4DB4-BB60-CA2B9A8B7019}" destId="{98991A05-A5BE-4BBD-A95B-07D9276EA2D5}" srcOrd="0" destOrd="0" presId="urn:microsoft.com/office/officeart/2005/8/layout/vList3#2"/>
    <dgm:cxn modelId="{EAF59BAD-AFFB-4465-A577-EA41C2DF4770}" type="presOf" srcId="{EC8216A8-E260-49C4-9BEC-9E7C9E4E6A77}" destId="{3B16F4BB-3570-4F73-95ED-EFDB8BC1FCF4}" srcOrd="0" destOrd="0" presId="urn:microsoft.com/office/officeart/2005/8/layout/vList3#2"/>
    <dgm:cxn modelId="{05BD9E3C-CFDA-467A-A54C-094915349BFA}" srcId="{4502F4CD-0CF7-450A-BAA0-F92FC83ED962}" destId="{EC8216A8-E260-49C4-9BEC-9E7C9E4E6A77}" srcOrd="3" destOrd="0" parTransId="{365B0965-DFF5-4E34-B37C-F9FFD2F86FF3}" sibTransId="{4E8414E7-85D7-4DCB-B762-77718B9C1051}"/>
    <dgm:cxn modelId="{96C4E753-DF0C-47CE-9B18-2A418CB9F31B}" srcId="{4502F4CD-0CF7-450A-BAA0-F92FC83ED962}" destId="{4303E13F-38BE-4BB3-A889-C0A4EDED6200}" srcOrd="2" destOrd="0" parTransId="{EBD65D96-E95B-4645-9D90-2149A15DF0BB}" sibTransId="{4EE5759B-03AA-46D9-BF09-A6AA37A88F6E}"/>
    <dgm:cxn modelId="{D5000162-E070-48B6-B24A-8983D5C636C6}" type="presParOf" srcId="{CC1A0366-ECDD-4F04-9D6B-6465CF8F0CFC}" destId="{6DB81EC3-2001-4F7B-8AF4-053FD0E7C7AA}" srcOrd="0" destOrd="0" presId="urn:microsoft.com/office/officeart/2005/8/layout/vList3#2"/>
    <dgm:cxn modelId="{A44A79C7-D554-4385-AC55-E174B3D0305D}" type="presParOf" srcId="{6DB81EC3-2001-4F7B-8AF4-053FD0E7C7AA}" destId="{8D605299-FC09-4C52-965C-1D56DC0BD594}" srcOrd="0" destOrd="0" presId="urn:microsoft.com/office/officeart/2005/8/layout/vList3#2"/>
    <dgm:cxn modelId="{139B39A1-E124-42D5-9D30-9AE9A57C8EB7}" type="presParOf" srcId="{6DB81EC3-2001-4F7B-8AF4-053FD0E7C7AA}" destId="{56FA30CB-E87E-4D6A-88DE-7710DE78F0D2}" srcOrd="1" destOrd="0" presId="urn:microsoft.com/office/officeart/2005/8/layout/vList3#2"/>
    <dgm:cxn modelId="{33B0108D-94E0-42D9-9A01-7781A9C375A1}" type="presParOf" srcId="{CC1A0366-ECDD-4F04-9D6B-6465CF8F0CFC}" destId="{630A1ECC-1221-43C6-9A0A-968B2A863799}" srcOrd="1" destOrd="0" presId="urn:microsoft.com/office/officeart/2005/8/layout/vList3#2"/>
    <dgm:cxn modelId="{2CA0A04E-84DA-4C46-A736-4777925D7601}" type="presParOf" srcId="{CC1A0366-ECDD-4F04-9D6B-6465CF8F0CFC}" destId="{16C2CD47-666C-453E-AF60-16E523CD323F}" srcOrd="2" destOrd="0" presId="urn:microsoft.com/office/officeart/2005/8/layout/vList3#2"/>
    <dgm:cxn modelId="{AB09C684-419B-4F85-899D-41F040DD2D52}" type="presParOf" srcId="{16C2CD47-666C-453E-AF60-16E523CD323F}" destId="{FEDBA490-5E7D-467F-BABC-9A7B7D61FB10}" srcOrd="0" destOrd="0" presId="urn:microsoft.com/office/officeart/2005/8/layout/vList3#2"/>
    <dgm:cxn modelId="{BD8EE41A-C92F-47DF-BE91-559A6857D7D7}" type="presParOf" srcId="{16C2CD47-666C-453E-AF60-16E523CD323F}" destId="{98991A05-A5BE-4BBD-A95B-07D9276EA2D5}" srcOrd="1" destOrd="0" presId="urn:microsoft.com/office/officeart/2005/8/layout/vList3#2"/>
    <dgm:cxn modelId="{17C1882E-D788-47C0-BA32-6D608524B9B5}" type="presParOf" srcId="{CC1A0366-ECDD-4F04-9D6B-6465CF8F0CFC}" destId="{448050EE-C11B-42EE-9DA0-021028B220B7}" srcOrd="3" destOrd="0" presId="urn:microsoft.com/office/officeart/2005/8/layout/vList3#2"/>
    <dgm:cxn modelId="{48F156BB-2652-4D31-B9B5-D126E8CB6358}" type="presParOf" srcId="{CC1A0366-ECDD-4F04-9D6B-6465CF8F0CFC}" destId="{DA2FC6E3-1BA8-478F-9367-A117B3466E10}" srcOrd="4" destOrd="0" presId="urn:microsoft.com/office/officeart/2005/8/layout/vList3#2"/>
    <dgm:cxn modelId="{B38CE840-A10A-4CC4-BAAE-CC7F574EAA3F}" type="presParOf" srcId="{DA2FC6E3-1BA8-478F-9367-A117B3466E10}" destId="{BE1B7256-FFC1-45B0-A9EB-7932CEBD727F}" srcOrd="0" destOrd="0" presId="urn:microsoft.com/office/officeart/2005/8/layout/vList3#2"/>
    <dgm:cxn modelId="{DE29A96D-EB0B-4B57-80A7-AB4B626AA707}" type="presParOf" srcId="{DA2FC6E3-1BA8-478F-9367-A117B3466E10}" destId="{FCFC1A08-7288-4467-AC0D-1197178EFCE1}" srcOrd="1" destOrd="0" presId="urn:microsoft.com/office/officeart/2005/8/layout/vList3#2"/>
    <dgm:cxn modelId="{67A6A1E8-0012-46D3-BE16-A5BA6D13CD43}" type="presParOf" srcId="{CC1A0366-ECDD-4F04-9D6B-6465CF8F0CFC}" destId="{AA6D61DB-B3C7-45FD-B31C-71EC4D1BAF66}" srcOrd="5" destOrd="0" presId="urn:microsoft.com/office/officeart/2005/8/layout/vList3#2"/>
    <dgm:cxn modelId="{A83FB3F9-45FA-4D39-9F0D-76B350420F56}" type="presParOf" srcId="{CC1A0366-ECDD-4F04-9D6B-6465CF8F0CFC}" destId="{2BFE334F-7F9F-45FB-907C-C19E2DE0DA40}" srcOrd="6" destOrd="0" presId="urn:microsoft.com/office/officeart/2005/8/layout/vList3#2"/>
    <dgm:cxn modelId="{36015DF0-424A-46B5-956F-12F84C2B54F5}" type="presParOf" srcId="{2BFE334F-7F9F-45FB-907C-C19E2DE0DA40}" destId="{EA57C554-D0E9-478C-A4C8-4AA6E40BDD08}" srcOrd="0" destOrd="0" presId="urn:microsoft.com/office/officeart/2005/8/layout/vList3#2"/>
    <dgm:cxn modelId="{B004B113-5610-4E3F-884C-67FB6FB08FA3}" type="presParOf" srcId="{2BFE334F-7F9F-45FB-907C-C19E2DE0DA40}" destId="{3B16F4BB-3570-4F73-95ED-EFDB8BC1FCF4}" srcOrd="1" destOrd="0" presId="urn:microsoft.com/office/officeart/2005/8/layout/vList3#2"/>
    <dgm:cxn modelId="{25DCE8E2-754C-420F-9ED1-EE43DD13DEB9}" type="presParOf" srcId="{CC1A0366-ECDD-4F04-9D6B-6465CF8F0CFC}" destId="{D4255647-53E9-4100-A576-5D2C84F6572A}" srcOrd="7" destOrd="0" presId="urn:microsoft.com/office/officeart/2005/8/layout/vList3#2"/>
    <dgm:cxn modelId="{32A69C51-0CB7-4C89-ADFA-1B9BD50EA0AA}" type="presParOf" srcId="{CC1A0366-ECDD-4F04-9D6B-6465CF8F0CFC}" destId="{CBFAAB4B-27D2-4AA2-8938-4DECFB2C0D17}" srcOrd="8" destOrd="0" presId="urn:microsoft.com/office/officeart/2005/8/layout/vList3#2"/>
    <dgm:cxn modelId="{E6E47DE9-04CD-41C4-AA6A-632D32473C46}" type="presParOf" srcId="{CBFAAB4B-27D2-4AA2-8938-4DECFB2C0D17}" destId="{EE43BE25-8D77-435B-8B86-1118AA4A1CF2}" srcOrd="0" destOrd="0" presId="urn:microsoft.com/office/officeart/2005/8/layout/vList3#2"/>
    <dgm:cxn modelId="{C8DF3D4E-AF1F-4296-B149-486F6686A31D}" type="presParOf" srcId="{CBFAAB4B-27D2-4AA2-8938-4DECFB2C0D17}" destId="{77221FAB-3700-4DFA-9710-C352B9F5A2B9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ECFCEC4-690A-4F76-8FC9-52C4D3090C30}" type="doc">
      <dgm:prSet loTypeId="urn:microsoft.com/office/officeart/2005/8/layout/list1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3FCAB6DB-0AAC-49C4-9574-11F0F5129C99}">
      <dgm:prSet phldrT="[文字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zh-TW" altLang="en-US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一、財務績效</a:t>
          </a:r>
          <a:endParaRPr lang="zh-TW" altLang="en-US" sz="28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384235-7EA1-4FD4-A392-9CE7CAE53787}" type="par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AE519D7-1AD6-4843-8019-8ECC6706821B}" type="sib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8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ED7678-120E-41DA-8AB4-053B27BD97BE}" type="pres">
      <dgm:prSet presAssocID="{6ECFCEC4-690A-4F76-8FC9-52C4D3090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4D38664-4A82-4418-BCB2-62C802F6FB1A}" type="pres">
      <dgm:prSet presAssocID="{3FCAB6DB-0AAC-49C4-9574-11F0F5129C99}" presName="parentLin" presStyleCnt="0"/>
      <dgm:spPr/>
      <dgm:t>
        <a:bodyPr/>
        <a:lstStyle/>
        <a:p>
          <a:endParaRPr lang="zh-TW" altLang="en-US"/>
        </a:p>
      </dgm:t>
    </dgm:pt>
    <dgm:pt modelId="{6A1F32A5-3679-4F4C-B3DD-D44437F46D0C}" type="pres">
      <dgm:prSet presAssocID="{3FCAB6DB-0AAC-49C4-9574-11F0F5129C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8CF921-7567-4B81-B8DE-E9DE017AE57E}" type="pres">
      <dgm:prSet presAssocID="{3FCAB6DB-0AAC-49C4-9574-11F0F5129C99}" presName="parentText" presStyleLbl="node1" presStyleIdx="0" presStyleCnt="1" custScaleY="10443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0ADFB9-68D1-42F5-B163-13D58FD0F8BA}" type="pres">
      <dgm:prSet presAssocID="{3FCAB6DB-0AAC-49C4-9574-11F0F5129C99}" presName="negativeSpace" presStyleCnt="0"/>
      <dgm:spPr/>
      <dgm:t>
        <a:bodyPr/>
        <a:lstStyle/>
        <a:p>
          <a:endParaRPr lang="zh-TW" altLang="en-US"/>
        </a:p>
      </dgm:t>
    </dgm:pt>
    <dgm:pt modelId="{90634742-9AAC-4993-A512-150AE746B80E}" type="pres">
      <dgm:prSet presAssocID="{3FCAB6DB-0AAC-49C4-9574-11F0F5129C99}" presName="childText" presStyleLbl="conFgAcc1" presStyleIdx="0" presStyleCnt="1" custScaleY="870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FFC42B6-902F-4109-B023-4651F63B5073}" type="presOf" srcId="{6ECFCEC4-690A-4F76-8FC9-52C4D3090C30}" destId="{63ED7678-120E-41DA-8AB4-053B27BD97BE}" srcOrd="0" destOrd="0" presId="urn:microsoft.com/office/officeart/2005/8/layout/list1"/>
    <dgm:cxn modelId="{E14CD56B-49A7-49D1-B930-9A7402339CFD}" srcId="{6ECFCEC4-690A-4F76-8FC9-52C4D3090C30}" destId="{3FCAB6DB-0AAC-49C4-9574-11F0F5129C99}" srcOrd="0" destOrd="0" parTransId="{48384235-7EA1-4FD4-A392-9CE7CAE53787}" sibTransId="{9AE519D7-1AD6-4843-8019-8ECC6706821B}"/>
    <dgm:cxn modelId="{CAB5C5CB-8365-4890-9ABB-5DDB06BC2E81}" type="presOf" srcId="{3FCAB6DB-0AAC-49C4-9574-11F0F5129C99}" destId="{B58CF921-7567-4B81-B8DE-E9DE017AE57E}" srcOrd="1" destOrd="0" presId="urn:microsoft.com/office/officeart/2005/8/layout/list1"/>
    <dgm:cxn modelId="{B1864AE8-3025-4E42-B98D-7988F1280F87}" type="presOf" srcId="{3FCAB6DB-0AAC-49C4-9574-11F0F5129C99}" destId="{6A1F32A5-3679-4F4C-B3DD-D44437F46D0C}" srcOrd="0" destOrd="0" presId="urn:microsoft.com/office/officeart/2005/8/layout/list1"/>
    <dgm:cxn modelId="{4D8E98C2-8F46-4D42-93FD-7A02B48FC91A}" type="presParOf" srcId="{63ED7678-120E-41DA-8AB4-053B27BD97BE}" destId="{C4D38664-4A82-4418-BCB2-62C802F6FB1A}" srcOrd="0" destOrd="0" presId="urn:microsoft.com/office/officeart/2005/8/layout/list1"/>
    <dgm:cxn modelId="{C3B3AFE1-6F71-4FB6-AFE7-7AAF06FBBD3C}" type="presParOf" srcId="{C4D38664-4A82-4418-BCB2-62C802F6FB1A}" destId="{6A1F32A5-3679-4F4C-B3DD-D44437F46D0C}" srcOrd="0" destOrd="0" presId="urn:microsoft.com/office/officeart/2005/8/layout/list1"/>
    <dgm:cxn modelId="{DC315B2F-6FEC-4EBD-AC72-37A15CBFC414}" type="presParOf" srcId="{C4D38664-4A82-4418-BCB2-62C802F6FB1A}" destId="{B58CF921-7567-4B81-B8DE-E9DE017AE57E}" srcOrd="1" destOrd="0" presId="urn:microsoft.com/office/officeart/2005/8/layout/list1"/>
    <dgm:cxn modelId="{A43BA8B5-C419-421D-AE43-D6CF4903DC54}" type="presParOf" srcId="{63ED7678-120E-41DA-8AB4-053B27BD97BE}" destId="{F30ADFB9-68D1-42F5-B163-13D58FD0F8BA}" srcOrd="1" destOrd="0" presId="urn:microsoft.com/office/officeart/2005/8/layout/list1"/>
    <dgm:cxn modelId="{D0031E55-A800-4EDC-B723-5367FEB615CD}" type="presParOf" srcId="{63ED7678-120E-41DA-8AB4-053B27BD97BE}" destId="{90634742-9AAC-4993-A512-150AE746B80E}" srcOrd="2" destOrd="0" presId="urn:microsoft.com/office/officeart/2005/8/layout/list1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ECFCEC4-690A-4F76-8FC9-52C4D3090C30}" type="doc">
      <dgm:prSet loTypeId="urn:microsoft.com/office/officeart/2005/8/layout/list1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3FCAB6DB-0AAC-49C4-9574-11F0F5129C99}">
      <dgm:prSet phldrT="[文字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zh-TW" altLang="en-US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一、財務績效</a:t>
          </a:r>
          <a:r>
            <a:rPr kumimoji="0" lang="en-US" altLang="zh-TW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_</a:t>
          </a:r>
          <a:r>
            <a:rPr kumimoji="0" lang="zh-TW" altLang="en-US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精進作為</a:t>
          </a:r>
          <a:endParaRPr lang="zh-TW" altLang="en-US" sz="32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384235-7EA1-4FD4-A392-9CE7CAE53787}" type="par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32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AE519D7-1AD6-4843-8019-8ECC6706821B}" type="sibTrans" cxnId="{E14CD56B-49A7-49D1-B930-9A7402339CFD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3200" b="1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ED7678-120E-41DA-8AB4-053B27BD97BE}" type="pres">
      <dgm:prSet presAssocID="{6ECFCEC4-690A-4F76-8FC9-52C4D3090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4D38664-4A82-4418-BCB2-62C802F6FB1A}" type="pres">
      <dgm:prSet presAssocID="{3FCAB6DB-0AAC-49C4-9574-11F0F5129C99}" presName="parentLin" presStyleCnt="0"/>
      <dgm:spPr/>
      <dgm:t>
        <a:bodyPr/>
        <a:lstStyle/>
        <a:p>
          <a:endParaRPr lang="zh-TW" altLang="en-US"/>
        </a:p>
      </dgm:t>
    </dgm:pt>
    <dgm:pt modelId="{6A1F32A5-3679-4F4C-B3DD-D44437F46D0C}" type="pres">
      <dgm:prSet presAssocID="{3FCAB6DB-0AAC-49C4-9574-11F0F5129C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8CF921-7567-4B81-B8DE-E9DE017AE57E}" type="pres">
      <dgm:prSet presAssocID="{3FCAB6DB-0AAC-49C4-9574-11F0F5129C99}" presName="parentText" presStyleLbl="node1" presStyleIdx="0" presStyleCnt="1" custScaleY="10443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0ADFB9-68D1-42F5-B163-13D58FD0F8BA}" type="pres">
      <dgm:prSet presAssocID="{3FCAB6DB-0AAC-49C4-9574-11F0F5129C99}" presName="negativeSpace" presStyleCnt="0"/>
      <dgm:spPr/>
      <dgm:t>
        <a:bodyPr/>
        <a:lstStyle/>
        <a:p>
          <a:endParaRPr lang="zh-TW" altLang="en-US"/>
        </a:p>
      </dgm:t>
    </dgm:pt>
    <dgm:pt modelId="{90634742-9AAC-4993-A512-150AE746B80E}" type="pres">
      <dgm:prSet presAssocID="{3FCAB6DB-0AAC-49C4-9574-11F0F5129C99}" presName="childText" presStyleLbl="conFgAcc1" presStyleIdx="0" presStyleCnt="1" custScaleY="870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37A75F-0D89-49D2-94BB-E0CF94DA38D8}" type="presOf" srcId="{3FCAB6DB-0AAC-49C4-9574-11F0F5129C99}" destId="{6A1F32A5-3679-4F4C-B3DD-D44437F46D0C}" srcOrd="0" destOrd="0" presId="urn:microsoft.com/office/officeart/2005/8/layout/list1"/>
    <dgm:cxn modelId="{29EF2443-9D1B-413B-A501-2BCEADDD762D}" type="presOf" srcId="{6ECFCEC4-690A-4F76-8FC9-52C4D3090C30}" destId="{63ED7678-120E-41DA-8AB4-053B27BD97BE}" srcOrd="0" destOrd="0" presId="urn:microsoft.com/office/officeart/2005/8/layout/list1"/>
    <dgm:cxn modelId="{E14CD56B-49A7-49D1-B930-9A7402339CFD}" srcId="{6ECFCEC4-690A-4F76-8FC9-52C4D3090C30}" destId="{3FCAB6DB-0AAC-49C4-9574-11F0F5129C99}" srcOrd="0" destOrd="0" parTransId="{48384235-7EA1-4FD4-A392-9CE7CAE53787}" sibTransId="{9AE519D7-1AD6-4843-8019-8ECC6706821B}"/>
    <dgm:cxn modelId="{C5ED55D8-AF3C-4CB0-98AF-7A8B7C193C1B}" type="presOf" srcId="{3FCAB6DB-0AAC-49C4-9574-11F0F5129C99}" destId="{B58CF921-7567-4B81-B8DE-E9DE017AE57E}" srcOrd="1" destOrd="0" presId="urn:microsoft.com/office/officeart/2005/8/layout/list1"/>
    <dgm:cxn modelId="{AC391DBE-6C95-404B-A10A-EC73AB1D22F5}" type="presParOf" srcId="{63ED7678-120E-41DA-8AB4-053B27BD97BE}" destId="{C4D38664-4A82-4418-BCB2-62C802F6FB1A}" srcOrd="0" destOrd="0" presId="urn:microsoft.com/office/officeart/2005/8/layout/list1"/>
    <dgm:cxn modelId="{A3169F51-8191-4B28-9A4B-9F686D8A696D}" type="presParOf" srcId="{C4D38664-4A82-4418-BCB2-62C802F6FB1A}" destId="{6A1F32A5-3679-4F4C-B3DD-D44437F46D0C}" srcOrd="0" destOrd="0" presId="urn:microsoft.com/office/officeart/2005/8/layout/list1"/>
    <dgm:cxn modelId="{89F89BC6-F458-483F-BA5C-F21C03F9536D}" type="presParOf" srcId="{C4D38664-4A82-4418-BCB2-62C802F6FB1A}" destId="{B58CF921-7567-4B81-B8DE-E9DE017AE57E}" srcOrd="1" destOrd="0" presId="urn:microsoft.com/office/officeart/2005/8/layout/list1"/>
    <dgm:cxn modelId="{01E14320-434D-4630-BC1C-CA08A8854538}" type="presParOf" srcId="{63ED7678-120E-41DA-8AB4-053B27BD97BE}" destId="{F30ADFB9-68D1-42F5-B163-13D58FD0F8BA}" srcOrd="1" destOrd="0" presId="urn:microsoft.com/office/officeart/2005/8/layout/list1"/>
    <dgm:cxn modelId="{49FB2DFE-BCC9-43D3-8DE9-5CB588594C49}" type="presParOf" srcId="{63ED7678-120E-41DA-8AB4-053B27BD97BE}" destId="{90634742-9AAC-4993-A512-150AE746B80E}" srcOrd="2" destOrd="0" presId="urn:microsoft.com/office/officeart/2005/8/layout/list1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DCC18B7-20AF-4D95-9FC1-F70A57F8395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84A273A-E610-482C-95BB-95254685507E}">
      <dgm:prSet phldrT="[文字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marL="354013" indent="-35401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kumimoji="0"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、廠房已完成交易或建廠中，則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積極協助廠商納管聯接事宜</a:t>
          </a:r>
          <a:r>
            <a:rPr kumimoji="0"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solidFill>
              <a:schemeClr val="tx1"/>
            </a:solidFill>
          </a:endParaRPr>
        </a:p>
      </dgm:t>
    </dgm:pt>
    <dgm:pt modelId="{680897E0-B2E0-43A4-949F-2595ADFBE29A}" type="parTrans" cxnId="{95B258B1-6B5E-4308-83AB-29FAF014B21E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8B0F5D9C-F13C-4D3F-BFDF-3B237F1F1018}" type="sibTrans" cxnId="{95B258B1-6B5E-4308-83AB-29FAF014B21E}">
      <dgm:prSet custT="1"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FAB0B158-656B-4891-B7EF-5168FE7C84F5}">
      <dgm:prSet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marL="354013" indent="-35401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kumimoji="0"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、持續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利用監控水質自動監測設施即時發現進流水質異常，立即追蹤污染源</a:t>
          </a:r>
          <a:endParaRPr kumimoji="0" lang="en-US" altLang="zh-TW" sz="2000" b="1" dirty="0" smtClean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659BA-2F22-4883-AF33-506F43E581D7}" type="parTrans" cxnId="{84276079-B144-483D-8209-B3C8C74D6755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9E1D6B03-7D38-4209-B56D-86094FE13FB6}" type="sibTrans" cxnId="{84276079-B144-483D-8209-B3C8C74D6755}">
      <dgm:prSet custT="1"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87EF3E42-A443-4083-AAD9-98F809CDAE6E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354013" indent="-35401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、水質異常偏低或經常違規排放之廠商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加強稽查頻率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，並加強日間、夜間及例假日稽查外，亦將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水檢分類級數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由</a:t>
          </a:r>
          <a:r>
            <a:rPr kumimoji="0" lang="en-US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B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級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升級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為</a:t>
          </a:r>
          <a:r>
            <a:rPr kumimoji="0" lang="en-US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A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級、每月例行性採樣</a:t>
          </a:r>
          <a:r>
            <a:rPr kumimoji="0" lang="en-US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次。</a:t>
          </a:r>
          <a:endParaRPr kumimoji="0" lang="en-US" altLang="zh-TW" sz="2000" b="1" dirty="0">
            <a:solidFill>
              <a:prstClr val="black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EF7A790-9BC0-4C15-8D61-CD57B0D40DF4}" type="parTrans" cxnId="{29086457-7F0A-4292-8CB5-FC0764DA0474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541471BB-275F-46BD-82DF-E7208203A45D}" type="sibTrans" cxnId="{29086457-7F0A-4292-8CB5-FC0764DA0474}">
      <dgm:prSet custT="1"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9FF7984B-F8A3-408B-92BF-036D27EC8CD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354013" indent="-35401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、建立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機械設備之維修履歷</a:t>
          </a:r>
          <a:r>
            <a:rPr kumimoji="0"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一機一卡</a:t>
          </a:r>
          <a:r>
            <a:rPr kumimoji="0"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kumimoji="0" lang="zh-TW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，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加強設備之維護保養</a:t>
          </a:r>
          <a:r>
            <a:rPr kumimoji="0" lang="zh-TW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，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降低故障頻率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，以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減少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維護費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支出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kumimoji="0" lang="en-US" altLang="zh-TW" sz="2000" b="1" dirty="0" smtClean="0">
            <a:solidFill>
              <a:prstClr val="black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BBFA4E-42AC-42F6-AC08-A5AD1FE6B19E}" type="parTrans" cxnId="{B58F2531-E4CF-4409-92AD-1ED85171170A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CD261504-B5B1-49A9-98C4-EEC6CAD4C6BD}" type="sibTrans" cxnId="{B58F2531-E4CF-4409-92AD-1ED85171170A}">
      <dgm:prSet custT="1"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2C228732-D9D7-46F0-89A5-8400C364F95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5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增加污泥消化及曝曬時間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，以降低</a:t>
          </a:r>
          <a:r>
            <a:rPr kumimoji="0"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污泥產生量及含水率。</a:t>
          </a:r>
          <a:endParaRPr kumimoji="0" lang="en-US" altLang="zh-TW" sz="2000" b="1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B51C4E-549C-4D1D-B244-D03105B235CC}" type="parTrans" cxnId="{C666AFE9-3764-4D8F-BDF6-96470EE95A6B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73C07B82-A588-46BC-B0CD-7FE0F2739D74}" type="sibTrans" cxnId="{C666AFE9-3764-4D8F-BDF6-96470EE95A6B}">
      <dgm:prSet custT="1"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C7A197EA-98DD-4445-BB2F-414C7A42843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354013" indent="-35401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kumimoji="0"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以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離峰操作</a:t>
          </a:r>
          <a:r>
            <a: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使用電價離峰期間</a:t>
          </a:r>
          <a:r>
            <a: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啟動抽水機抽送調勻池廢水至初沉池，以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節省電力費支出</a:t>
          </a:r>
          <a:r>
            <a:rPr kumimoji="0" lang="zh-TW" altLang="en-US" sz="20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/>
        </a:p>
      </dgm:t>
    </dgm:pt>
    <dgm:pt modelId="{8BAD3FC2-9372-4E66-8D20-8B7BFEBFF722}" type="parTrans" cxnId="{951DC3AC-D165-4519-900C-C6CF53740D40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284274B7-C999-437A-AFF1-55B4116D691D}" type="sibTrans" cxnId="{951DC3AC-D165-4519-900C-C6CF53740D40}">
      <dgm:prSet/>
      <dgm:spPr/>
      <dgm:t>
        <a:bodyPr/>
        <a:lstStyle/>
        <a:p>
          <a:pPr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/>
        </a:p>
      </dgm:t>
    </dgm:pt>
    <dgm:pt modelId="{B8C80948-B565-4953-81DB-8286C330F65F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354013" indent="-35401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</a:t>
          </a:r>
          <a:r>
            <a:rPr lang="zh-TW" altLang="en-US" sz="2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lang="zh-TW" altLang="en-US" sz="2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持續</a:t>
          </a:r>
          <a:r>
            <a:rPr lang="zh-TW" altLang="en-US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積極輔導廠商做好雨污水分流措施，並限期廠商完成改善。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C6C1FB7-4976-4557-B25E-E2FB8A23FEA0}" type="parTrans" cxnId="{3533A4E4-B6EC-4A95-96F0-3CD6E46BEDCA}">
      <dgm:prSet/>
      <dgm:spPr/>
      <dgm:t>
        <a:bodyPr/>
        <a:lstStyle/>
        <a:p>
          <a:endParaRPr lang="zh-TW" altLang="en-US"/>
        </a:p>
      </dgm:t>
    </dgm:pt>
    <dgm:pt modelId="{B576F4A2-2974-44EC-8438-B3132A2188E4}" type="sibTrans" cxnId="{3533A4E4-B6EC-4A95-96F0-3CD6E46BEDCA}">
      <dgm:prSet/>
      <dgm:spPr/>
      <dgm:t>
        <a:bodyPr/>
        <a:lstStyle/>
        <a:p>
          <a:endParaRPr lang="zh-TW" altLang="en-US"/>
        </a:p>
      </dgm:t>
    </dgm:pt>
    <dgm:pt modelId="{4E80804E-DFF7-40E6-AA67-F51095CC59CB}" type="pres">
      <dgm:prSet presAssocID="{3DCC18B7-20AF-4D95-9FC1-F70A57F839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1BB2C4C-3D4B-4A21-AD9F-1919E0989400}" type="pres">
      <dgm:prSet presAssocID="{B8C80948-B565-4953-81DB-8286C330F65F}" presName="boxAndChildren" presStyleCnt="0"/>
      <dgm:spPr/>
    </dgm:pt>
    <dgm:pt modelId="{D9229B68-1B79-4986-9A08-32EC9028C262}" type="pres">
      <dgm:prSet presAssocID="{B8C80948-B565-4953-81DB-8286C330F65F}" presName="parentTextBox" presStyleLbl="node1" presStyleIdx="0" presStyleCnt="7"/>
      <dgm:spPr/>
      <dgm:t>
        <a:bodyPr/>
        <a:lstStyle/>
        <a:p>
          <a:endParaRPr lang="zh-TW" altLang="en-US"/>
        </a:p>
      </dgm:t>
    </dgm:pt>
    <dgm:pt modelId="{79A23078-9ACA-4716-8178-4F480B563C35}" type="pres">
      <dgm:prSet presAssocID="{284274B7-C999-437A-AFF1-55B4116D691D}" presName="sp" presStyleCnt="0"/>
      <dgm:spPr/>
    </dgm:pt>
    <dgm:pt modelId="{F3AC5726-5A14-4E04-BA61-0197A2CE9929}" type="pres">
      <dgm:prSet presAssocID="{C7A197EA-98DD-4445-BB2F-414C7A42843A}" presName="arrowAndChildren" presStyleCnt="0"/>
      <dgm:spPr/>
    </dgm:pt>
    <dgm:pt modelId="{E2A51A7B-315F-4468-B9BF-6C2746B44541}" type="pres">
      <dgm:prSet presAssocID="{C7A197EA-98DD-4445-BB2F-414C7A42843A}" presName="parentTextArrow" presStyleLbl="node1" presStyleIdx="1" presStyleCnt="7"/>
      <dgm:spPr/>
      <dgm:t>
        <a:bodyPr/>
        <a:lstStyle/>
        <a:p>
          <a:endParaRPr lang="zh-TW" altLang="en-US"/>
        </a:p>
      </dgm:t>
    </dgm:pt>
    <dgm:pt modelId="{3EDF4179-1F1B-4398-831B-59DAB40A1439}" type="pres">
      <dgm:prSet presAssocID="{73C07B82-A588-46BC-B0CD-7FE0F2739D74}" presName="sp" presStyleCnt="0"/>
      <dgm:spPr/>
    </dgm:pt>
    <dgm:pt modelId="{62309FF7-9208-4369-943A-BC9F886970CD}" type="pres">
      <dgm:prSet presAssocID="{2C228732-D9D7-46F0-89A5-8400C364F95B}" presName="arrowAndChildren" presStyleCnt="0"/>
      <dgm:spPr/>
    </dgm:pt>
    <dgm:pt modelId="{8F1AE53A-BA31-43F0-9F1D-F34AA0424A82}" type="pres">
      <dgm:prSet presAssocID="{2C228732-D9D7-46F0-89A5-8400C364F95B}" presName="parentTextArrow" presStyleLbl="node1" presStyleIdx="2" presStyleCnt="7"/>
      <dgm:spPr/>
      <dgm:t>
        <a:bodyPr/>
        <a:lstStyle/>
        <a:p>
          <a:endParaRPr lang="zh-TW" altLang="en-US"/>
        </a:p>
      </dgm:t>
    </dgm:pt>
    <dgm:pt modelId="{B05B06C5-0C53-4516-B7FD-CDCDB88FC405}" type="pres">
      <dgm:prSet presAssocID="{CD261504-B5B1-49A9-98C4-EEC6CAD4C6BD}" presName="sp" presStyleCnt="0"/>
      <dgm:spPr/>
    </dgm:pt>
    <dgm:pt modelId="{49ED00F1-0E89-46BA-9644-9BF28A6FFEF6}" type="pres">
      <dgm:prSet presAssocID="{9FF7984B-F8A3-408B-92BF-036D27EC8CD3}" presName="arrowAndChildren" presStyleCnt="0"/>
      <dgm:spPr/>
    </dgm:pt>
    <dgm:pt modelId="{D7AD22A5-9CA7-4A34-B3BC-51021450C835}" type="pres">
      <dgm:prSet presAssocID="{9FF7984B-F8A3-408B-92BF-036D27EC8CD3}" presName="parentTextArrow" presStyleLbl="node1" presStyleIdx="3" presStyleCnt="7"/>
      <dgm:spPr/>
      <dgm:t>
        <a:bodyPr/>
        <a:lstStyle/>
        <a:p>
          <a:endParaRPr lang="zh-TW" altLang="en-US"/>
        </a:p>
      </dgm:t>
    </dgm:pt>
    <dgm:pt modelId="{9F5B5B76-976B-494E-AED7-28220DCEB9D4}" type="pres">
      <dgm:prSet presAssocID="{541471BB-275F-46BD-82DF-E7208203A45D}" presName="sp" presStyleCnt="0"/>
      <dgm:spPr/>
    </dgm:pt>
    <dgm:pt modelId="{5B7E3960-98CA-452F-ADD3-60687D2ECE9F}" type="pres">
      <dgm:prSet presAssocID="{87EF3E42-A443-4083-AAD9-98F809CDAE6E}" presName="arrowAndChildren" presStyleCnt="0"/>
      <dgm:spPr/>
    </dgm:pt>
    <dgm:pt modelId="{BA8604B7-9ECC-48E7-967A-020C829E0F86}" type="pres">
      <dgm:prSet presAssocID="{87EF3E42-A443-4083-AAD9-98F809CDAE6E}" presName="parentTextArrow" presStyleLbl="node1" presStyleIdx="4" presStyleCnt="7"/>
      <dgm:spPr/>
      <dgm:t>
        <a:bodyPr/>
        <a:lstStyle/>
        <a:p>
          <a:endParaRPr lang="zh-TW" altLang="en-US"/>
        </a:p>
      </dgm:t>
    </dgm:pt>
    <dgm:pt modelId="{F8375978-065D-44BD-926B-12EB94311613}" type="pres">
      <dgm:prSet presAssocID="{9E1D6B03-7D38-4209-B56D-86094FE13FB6}" presName="sp" presStyleCnt="0"/>
      <dgm:spPr/>
    </dgm:pt>
    <dgm:pt modelId="{231EF704-E53E-4136-BF93-ABD64190E403}" type="pres">
      <dgm:prSet presAssocID="{FAB0B158-656B-4891-B7EF-5168FE7C84F5}" presName="arrowAndChildren" presStyleCnt="0"/>
      <dgm:spPr/>
    </dgm:pt>
    <dgm:pt modelId="{E1961501-5527-4D26-A533-098F4C014553}" type="pres">
      <dgm:prSet presAssocID="{FAB0B158-656B-4891-B7EF-5168FE7C84F5}" presName="parentTextArrow" presStyleLbl="node1" presStyleIdx="5" presStyleCnt="7"/>
      <dgm:spPr/>
      <dgm:t>
        <a:bodyPr/>
        <a:lstStyle/>
        <a:p>
          <a:endParaRPr lang="zh-TW" altLang="en-US"/>
        </a:p>
      </dgm:t>
    </dgm:pt>
    <dgm:pt modelId="{52C9E584-4C5B-47C5-AE7E-11B1EA9C3B9F}" type="pres">
      <dgm:prSet presAssocID="{8B0F5D9C-F13C-4D3F-BFDF-3B237F1F1018}" presName="sp" presStyleCnt="0"/>
      <dgm:spPr/>
    </dgm:pt>
    <dgm:pt modelId="{D97CACDC-987F-4BA6-83C9-FF0DF27C34F2}" type="pres">
      <dgm:prSet presAssocID="{B84A273A-E610-482C-95BB-95254685507E}" presName="arrowAndChildren" presStyleCnt="0"/>
      <dgm:spPr/>
    </dgm:pt>
    <dgm:pt modelId="{B1F78490-13E1-4697-9678-B39F142345F8}" type="pres">
      <dgm:prSet presAssocID="{B84A273A-E610-482C-95BB-95254685507E}" presName="parentTextArrow" presStyleLbl="node1" presStyleIdx="6" presStyleCnt="7"/>
      <dgm:spPr/>
      <dgm:t>
        <a:bodyPr/>
        <a:lstStyle/>
        <a:p>
          <a:endParaRPr lang="zh-TW" altLang="en-US"/>
        </a:p>
      </dgm:t>
    </dgm:pt>
  </dgm:ptLst>
  <dgm:cxnLst>
    <dgm:cxn modelId="{84276079-B144-483D-8209-B3C8C74D6755}" srcId="{3DCC18B7-20AF-4D95-9FC1-F70A57F83956}" destId="{FAB0B158-656B-4891-B7EF-5168FE7C84F5}" srcOrd="1" destOrd="0" parTransId="{199659BA-2F22-4883-AF33-506F43E581D7}" sibTransId="{9E1D6B03-7D38-4209-B56D-86094FE13FB6}"/>
    <dgm:cxn modelId="{29086457-7F0A-4292-8CB5-FC0764DA0474}" srcId="{3DCC18B7-20AF-4D95-9FC1-F70A57F83956}" destId="{87EF3E42-A443-4083-AAD9-98F809CDAE6E}" srcOrd="2" destOrd="0" parTransId="{0EF7A790-9BC0-4C15-8D61-CD57B0D40DF4}" sibTransId="{541471BB-275F-46BD-82DF-E7208203A45D}"/>
    <dgm:cxn modelId="{15FCA483-DC83-4D38-B509-E27E3489DF1C}" type="presOf" srcId="{87EF3E42-A443-4083-AAD9-98F809CDAE6E}" destId="{BA8604B7-9ECC-48E7-967A-020C829E0F86}" srcOrd="0" destOrd="0" presId="urn:microsoft.com/office/officeart/2005/8/layout/process4"/>
    <dgm:cxn modelId="{FFB3548E-1CAC-4E7E-AA57-BE6D700F1E90}" type="presOf" srcId="{3DCC18B7-20AF-4D95-9FC1-F70A57F83956}" destId="{4E80804E-DFF7-40E6-AA67-F51095CC59CB}" srcOrd="0" destOrd="0" presId="urn:microsoft.com/office/officeart/2005/8/layout/process4"/>
    <dgm:cxn modelId="{95B258B1-6B5E-4308-83AB-29FAF014B21E}" srcId="{3DCC18B7-20AF-4D95-9FC1-F70A57F83956}" destId="{B84A273A-E610-482C-95BB-95254685507E}" srcOrd="0" destOrd="0" parTransId="{680897E0-B2E0-43A4-949F-2595ADFBE29A}" sibTransId="{8B0F5D9C-F13C-4D3F-BFDF-3B237F1F1018}"/>
    <dgm:cxn modelId="{FBFA929E-EDB4-4850-A337-0CEA94E63FA2}" type="presOf" srcId="{B84A273A-E610-482C-95BB-95254685507E}" destId="{B1F78490-13E1-4697-9678-B39F142345F8}" srcOrd="0" destOrd="0" presId="urn:microsoft.com/office/officeart/2005/8/layout/process4"/>
    <dgm:cxn modelId="{6DEF1CA6-56CF-41FB-86F5-E3B7E041CCF1}" type="presOf" srcId="{C7A197EA-98DD-4445-BB2F-414C7A42843A}" destId="{E2A51A7B-315F-4468-B9BF-6C2746B44541}" srcOrd="0" destOrd="0" presId="urn:microsoft.com/office/officeart/2005/8/layout/process4"/>
    <dgm:cxn modelId="{1E5BEF8D-2C1C-41AE-9541-4171180C45D5}" type="presOf" srcId="{9FF7984B-F8A3-408B-92BF-036D27EC8CD3}" destId="{D7AD22A5-9CA7-4A34-B3BC-51021450C835}" srcOrd="0" destOrd="0" presId="urn:microsoft.com/office/officeart/2005/8/layout/process4"/>
    <dgm:cxn modelId="{C666AFE9-3764-4D8F-BDF6-96470EE95A6B}" srcId="{3DCC18B7-20AF-4D95-9FC1-F70A57F83956}" destId="{2C228732-D9D7-46F0-89A5-8400C364F95B}" srcOrd="4" destOrd="0" parTransId="{C5B51C4E-549C-4D1D-B244-D03105B235CC}" sibTransId="{73C07B82-A588-46BC-B0CD-7FE0F2739D74}"/>
    <dgm:cxn modelId="{FC2DC090-2EEE-4E36-B29A-09E94D12D643}" type="presOf" srcId="{2C228732-D9D7-46F0-89A5-8400C364F95B}" destId="{8F1AE53A-BA31-43F0-9F1D-F34AA0424A82}" srcOrd="0" destOrd="0" presId="urn:microsoft.com/office/officeart/2005/8/layout/process4"/>
    <dgm:cxn modelId="{770FE7AA-385F-4925-8A74-D623F45B5DE2}" type="presOf" srcId="{FAB0B158-656B-4891-B7EF-5168FE7C84F5}" destId="{E1961501-5527-4D26-A533-098F4C014553}" srcOrd="0" destOrd="0" presId="urn:microsoft.com/office/officeart/2005/8/layout/process4"/>
    <dgm:cxn modelId="{951DC3AC-D165-4519-900C-C6CF53740D40}" srcId="{3DCC18B7-20AF-4D95-9FC1-F70A57F83956}" destId="{C7A197EA-98DD-4445-BB2F-414C7A42843A}" srcOrd="5" destOrd="0" parTransId="{8BAD3FC2-9372-4E66-8D20-8B7BFEBFF722}" sibTransId="{284274B7-C999-437A-AFF1-55B4116D691D}"/>
    <dgm:cxn modelId="{3533A4E4-B6EC-4A95-96F0-3CD6E46BEDCA}" srcId="{3DCC18B7-20AF-4D95-9FC1-F70A57F83956}" destId="{B8C80948-B565-4953-81DB-8286C330F65F}" srcOrd="6" destOrd="0" parTransId="{4C6C1FB7-4976-4557-B25E-E2FB8A23FEA0}" sibTransId="{B576F4A2-2974-44EC-8438-B3132A2188E4}"/>
    <dgm:cxn modelId="{B58F2531-E4CF-4409-92AD-1ED85171170A}" srcId="{3DCC18B7-20AF-4D95-9FC1-F70A57F83956}" destId="{9FF7984B-F8A3-408B-92BF-036D27EC8CD3}" srcOrd="3" destOrd="0" parTransId="{67BBFA4E-42AC-42F6-AC08-A5AD1FE6B19E}" sibTransId="{CD261504-B5B1-49A9-98C4-EEC6CAD4C6BD}"/>
    <dgm:cxn modelId="{51EAECA3-4CD6-420D-80A3-5FF747AB1504}" type="presOf" srcId="{B8C80948-B565-4953-81DB-8286C330F65F}" destId="{D9229B68-1B79-4986-9A08-32EC9028C262}" srcOrd="0" destOrd="0" presId="urn:microsoft.com/office/officeart/2005/8/layout/process4"/>
    <dgm:cxn modelId="{3DDE0207-2458-4FB2-AA84-FB819AC034AE}" type="presParOf" srcId="{4E80804E-DFF7-40E6-AA67-F51095CC59CB}" destId="{21BB2C4C-3D4B-4A21-AD9F-1919E0989400}" srcOrd="0" destOrd="0" presId="urn:microsoft.com/office/officeart/2005/8/layout/process4"/>
    <dgm:cxn modelId="{43B8512B-1028-4DC2-AF0A-CAFF25F5A59B}" type="presParOf" srcId="{21BB2C4C-3D4B-4A21-AD9F-1919E0989400}" destId="{D9229B68-1B79-4986-9A08-32EC9028C262}" srcOrd="0" destOrd="0" presId="urn:microsoft.com/office/officeart/2005/8/layout/process4"/>
    <dgm:cxn modelId="{B41E08C1-74FF-47E1-A020-67CC5159403F}" type="presParOf" srcId="{4E80804E-DFF7-40E6-AA67-F51095CC59CB}" destId="{79A23078-9ACA-4716-8178-4F480B563C35}" srcOrd="1" destOrd="0" presId="urn:microsoft.com/office/officeart/2005/8/layout/process4"/>
    <dgm:cxn modelId="{8C18A83E-7F2D-42F9-AD31-0D343C16ED64}" type="presParOf" srcId="{4E80804E-DFF7-40E6-AA67-F51095CC59CB}" destId="{F3AC5726-5A14-4E04-BA61-0197A2CE9929}" srcOrd="2" destOrd="0" presId="urn:microsoft.com/office/officeart/2005/8/layout/process4"/>
    <dgm:cxn modelId="{EA5C8DF3-F79F-4C93-A4EF-00473B97B578}" type="presParOf" srcId="{F3AC5726-5A14-4E04-BA61-0197A2CE9929}" destId="{E2A51A7B-315F-4468-B9BF-6C2746B44541}" srcOrd="0" destOrd="0" presId="urn:microsoft.com/office/officeart/2005/8/layout/process4"/>
    <dgm:cxn modelId="{37F332A7-4A43-4F8A-8D26-B69445DF5A81}" type="presParOf" srcId="{4E80804E-DFF7-40E6-AA67-F51095CC59CB}" destId="{3EDF4179-1F1B-4398-831B-59DAB40A1439}" srcOrd="3" destOrd="0" presId="urn:microsoft.com/office/officeart/2005/8/layout/process4"/>
    <dgm:cxn modelId="{98DFC104-F85B-495C-978F-0970839B11FE}" type="presParOf" srcId="{4E80804E-DFF7-40E6-AA67-F51095CC59CB}" destId="{62309FF7-9208-4369-943A-BC9F886970CD}" srcOrd="4" destOrd="0" presId="urn:microsoft.com/office/officeart/2005/8/layout/process4"/>
    <dgm:cxn modelId="{C3B77309-548A-40A5-B169-3EBA8F0927F3}" type="presParOf" srcId="{62309FF7-9208-4369-943A-BC9F886970CD}" destId="{8F1AE53A-BA31-43F0-9F1D-F34AA0424A82}" srcOrd="0" destOrd="0" presId="urn:microsoft.com/office/officeart/2005/8/layout/process4"/>
    <dgm:cxn modelId="{2A1B144A-9EC0-4216-A126-BC3FEAF8C36B}" type="presParOf" srcId="{4E80804E-DFF7-40E6-AA67-F51095CC59CB}" destId="{B05B06C5-0C53-4516-B7FD-CDCDB88FC405}" srcOrd="5" destOrd="0" presId="urn:microsoft.com/office/officeart/2005/8/layout/process4"/>
    <dgm:cxn modelId="{77EB0EC1-1B2E-47BC-B8B4-7A4BE2798CFE}" type="presParOf" srcId="{4E80804E-DFF7-40E6-AA67-F51095CC59CB}" destId="{49ED00F1-0E89-46BA-9644-9BF28A6FFEF6}" srcOrd="6" destOrd="0" presId="urn:microsoft.com/office/officeart/2005/8/layout/process4"/>
    <dgm:cxn modelId="{504B8869-C152-4DFC-B224-2425DE8013BC}" type="presParOf" srcId="{49ED00F1-0E89-46BA-9644-9BF28A6FFEF6}" destId="{D7AD22A5-9CA7-4A34-B3BC-51021450C835}" srcOrd="0" destOrd="0" presId="urn:microsoft.com/office/officeart/2005/8/layout/process4"/>
    <dgm:cxn modelId="{0A273782-EF78-4FAD-A019-AC913E7FB8FA}" type="presParOf" srcId="{4E80804E-DFF7-40E6-AA67-F51095CC59CB}" destId="{9F5B5B76-976B-494E-AED7-28220DCEB9D4}" srcOrd="7" destOrd="0" presId="urn:microsoft.com/office/officeart/2005/8/layout/process4"/>
    <dgm:cxn modelId="{F85D5EE0-9F0F-4F9D-B96D-87C5F6848845}" type="presParOf" srcId="{4E80804E-DFF7-40E6-AA67-F51095CC59CB}" destId="{5B7E3960-98CA-452F-ADD3-60687D2ECE9F}" srcOrd="8" destOrd="0" presId="urn:microsoft.com/office/officeart/2005/8/layout/process4"/>
    <dgm:cxn modelId="{8F41348E-4149-4265-A540-09821D4D5C08}" type="presParOf" srcId="{5B7E3960-98CA-452F-ADD3-60687D2ECE9F}" destId="{BA8604B7-9ECC-48E7-967A-020C829E0F86}" srcOrd="0" destOrd="0" presId="urn:microsoft.com/office/officeart/2005/8/layout/process4"/>
    <dgm:cxn modelId="{91E31E0E-3961-41B7-AF7E-128E127FE616}" type="presParOf" srcId="{4E80804E-DFF7-40E6-AA67-F51095CC59CB}" destId="{F8375978-065D-44BD-926B-12EB94311613}" srcOrd="9" destOrd="0" presId="urn:microsoft.com/office/officeart/2005/8/layout/process4"/>
    <dgm:cxn modelId="{1354A04E-3E75-4483-B151-B2DD80632ADD}" type="presParOf" srcId="{4E80804E-DFF7-40E6-AA67-F51095CC59CB}" destId="{231EF704-E53E-4136-BF93-ABD64190E403}" srcOrd="10" destOrd="0" presId="urn:microsoft.com/office/officeart/2005/8/layout/process4"/>
    <dgm:cxn modelId="{C6563C2C-F49C-4E66-A745-4B0ABE937CF1}" type="presParOf" srcId="{231EF704-E53E-4136-BF93-ABD64190E403}" destId="{E1961501-5527-4D26-A533-098F4C014553}" srcOrd="0" destOrd="0" presId="urn:microsoft.com/office/officeart/2005/8/layout/process4"/>
    <dgm:cxn modelId="{97A938A9-40D3-4FD7-B47E-D2CD17377363}" type="presParOf" srcId="{4E80804E-DFF7-40E6-AA67-F51095CC59CB}" destId="{52C9E584-4C5B-47C5-AE7E-11B1EA9C3B9F}" srcOrd="11" destOrd="0" presId="urn:microsoft.com/office/officeart/2005/8/layout/process4"/>
    <dgm:cxn modelId="{36FEEE98-FF94-4599-95D4-C3712507C289}" type="presParOf" srcId="{4E80804E-DFF7-40E6-AA67-F51095CC59CB}" destId="{D97CACDC-987F-4BA6-83C9-FF0DF27C34F2}" srcOrd="12" destOrd="0" presId="urn:microsoft.com/office/officeart/2005/8/layout/process4"/>
    <dgm:cxn modelId="{F20847F6-09D3-4576-BCFE-E11A3E7CA243}" type="presParOf" srcId="{D97CACDC-987F-4BA6-83C9-FF0DF27C34F2}" destId="{B1F78490-13E1-4697-9678-B39F142345F8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B815D96-C47C-460B-A702-8981CE8CCD7E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76FD7D5-015B-4281-83B7-9A89DFE7046A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每季執行區內前處理廠商水污染防治措施稽核及輔導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399F1A4-8F5B-4E19-9010-BD2000D3A2C2}" type="parTrans" cxnId="{993A3D0A-5024-449B-ACC1-7E6ACE08769E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3FD10E-9155-45DB-96E4-3A667DF2D4B3}" type="sibTrans" cxnId="{993A3D0A-5024-449B-ACC1-7E6ACE08769E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3F3D8C-2E8B-47AD-924C-B89F38F66AB9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每月執行納管用戶採樣及雨水排水設備巡查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(97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條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7D3FB8-AE7B-422F-8026-62BCB14AE887}" type="parTrans" cxnId="{93775031-F7C2-4818-90FF-56446D9FAC9A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092893-022B-4FB1-A4F5-7FF52407E25D}" type="sibTrans" cxnId="{93775031-F7C2-4818-90FF-56446D9FAC9A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A34D9F-DCB4-4C90-B458-476D5ADE6446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每年巡查檢視污水及雨水下水道收集管線</a:t>
          </a:r>
          <a:r>
            <a:rPr lang="en-US" altLang="zh-TW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(97</a:t>
          </a:r>
          <a:r>
            <a:rPr lang="zh-TW" altLang="en-US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條</a:t>
          </a:r>
          <a:r>
            <a:rPr lang="en-US" altLang="zh-TW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9B6805-778E-4F26-9D43-4C464BEA0DFA}" type="parTrans" cxnId="{AB0A590B-E870-4B8B-A0C7-0A306ECC8D29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E2ACAC-E8F4-44E3-8C06-3987359B9BD6}" type="sibTrans" cxnId="{AB0A590B-E870-4B8B-A0C7-0A306ECC8D29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012150-2822-4FBE-96C7-7C26AEB0C46D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查核納管用戶用水量及廢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污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水量是否合理平衡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(98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條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7E81CD-351D-4C45-80A4-3B7424CBAC74}" type="parTrans" cxnId="{7F0DA20D-2FD3-4256-98F9-9A3150D453E7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95EE2B-EC4D-4981-9952-105D250960A5}" type="sibTrans" cxnId="{7F0DA20D-2FD3-4256-98F9-9A3150D453E7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6C8C5E-8729-4F3E-BB3C-B92CBCC87FEC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5.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廢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污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水收集管線設置</a:t>
          </a:r>
          <a:r>
            <a:rPr lang="en-US" altLang="zh-TW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處匯流點並監測水質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(100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條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0971D7-0146-4A3A-9E8F-0CD3FF820D2C}" type="parTrans" cxnId="{E628E7FE-5836-44F0-81B0-6215EEBFF9C5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7C0826-3EAA-413C-95F8-93CAF4DC144B}" type="sibTrans" cxnId="{E628E7FE-5836-44F0-81B0-6215EEBFF9C5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AFCAF5-31AF-448D-BDED-F7D2CAFB2DF7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6.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每月分析檢討水量及水質變化，並評估污水處理廠處理能力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(101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條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DF08AC-574C-4BF6-8476-5DA1A925BAE7}" type="parTrans" cxnId="{A240F1C5-3186-4A6D-AF1C-14DF01FFBA94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F49F45-DA5C-44E1-A838-C234CF124A69}" type="sibTrans" cxnId="{A240F1C5-3186-4A6D-AF1C-14DF01FFBA94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99D356-9F03-4DDD-8634-6103D5D159ED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7.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訂定集污管理自主檢查表，查核法規符合度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D19E7B-C989-4F8A-BC8C-FC9F45B9399C}" type="parTrans" cxnId="{C09C45AB-36D2-42AD-A047-7D29CDAF1CE8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AB6810-DB62-4392-AA10-119902E045D5}" type="sibTrans" cxnId="{C09C45AB-36D2-42AD-A047-7D29CDAF1CE8}">
      <dgm:prSet/>
      <dgm:spPr/>
      <dgm:t>
        <a:bodyPr/>
        <a:lstStyle/>
        <a:p>
          <a:endParaRPr lang="zh-TW" altLang="en-US" sz="160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4F58F2-605A-49DD-AA36-E7C8BB42CCD3}">
      <dgm:prSet phldrT="[文字]" custT="1"/>
      <dgm:spPr/>
      <dgm:t>
        <a:bodyPr anchor="t"/>
        <a:lstStyle/>
        <a:p>
          <a:pPr>
            <a:lnSpc>
              <a:spcPts val="1800"/>
            </a:lnSpc>
            <a:spcAft>
              <a:spcPts val="0"/>
            </a:spcAft>
          </a:pP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8.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工業區內雨水下水道分配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處責任區巡查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(97</a:t>
          </a:r>
          <a:r>
            <a:rPr kumimoji="0" lang="zh-TW" altLang="en-US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條</a:t>
          </a:r>
          <a:r>
            <a:rPr kumimoji="0" lang="en-US" altLang="zh-TW" sz="1600" b="1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0C70FF-493C-4B4C-85D5-D5D97318B15F}" type="parTrans" cxnId="{84B2404B-5BC8-43DB-B84B-D00AD4CDA80A}">
      <dgm:prSet/>
      <dgm:spPr/>
      <dgm:t>
        <a:bodyPr/>
        <a:lstStyle/>
        <a:p>
          <a:endParaRPr lang="zh-TW" altLang="en-US">
            <a:solidFill>
              <a:srgbClr val="0000FF"/>
            </a:solidFill>
          </a:endParaRPr>
        </a:p>
      </dgm:t>
    </dgm:pt>
    <dgm:pt modelId="{B4F19B6B-1E25-4575-9C20-736C1B00B3AF}" type="sibTrans" cxnId="{84B2404B-5BC8-43DB-B84B-D00AD4CDA80A}">
      <dgm:prSet/>
      <dgm:spPr/>
      <dgm:t>
        <a:bodyPr/>
        <a:lstStyle/>
        <a:p>
          <a:endParaRPr lang="zh-TW" altLang="en-US">
            <a:solidFill>
              <a:srgbClr val="0000FF"/>
            </a:solidFill>
          </a:endParaRPr>
        </a:p>
      </dgm:t>
    </dgm:pt>
    <dgm:pt modelId="{AB0F3F85-6746-4335-9A4B-DBC48A11E1CD}" type="pres">
      <dgm:prSet presAssocID="{BB815D96-C47C-460B-A702-8981CE8CCD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CD6A9F7-E2AF-4440-935C-02D00B17B20A}" type="pres">
      <dgm:prSet presAssocID="{976FD7D5-015B-4281-83B7-9A89DFE7046A}" presName="root" presStyleCnt="0"/>
      <dgm:spPr/>
    </dgm:pt>
    <dgm:pt modelId="{141E9A4B-5BAC-45E1-BB7C-03FA11022527}" type="pres">
      <dgm:prSet presAssocID="{976FD7D5-015B-4281-83B7-9A89DFE7046A}" presName="rootComposite" presStyleCnt="0"/>
      <dgm:spPr/>
    </dgm:pt>
    <dgm:pt modelId="{3337E8DE-A706-46AF-82D8-6DF9CE54612D}" type="pres">
      <dgm:prSet presAssocID="{976FD7D5-015B-4281-83B7-9A89DFE7046A}" presName="rootText" presStyleLbl="node1" presStyleIdx="0" presStyleCnt="8" custScaleX="151206" custScaleY="585801"/>
      <dgm:spPr/>
      <dgm:t>
        <a:bodyPr/>
        <a:lstStyle/>
        <a:p>
          <a:endParaRPr lang="zh-TW" altLang="en-US"/>
        </a:p>
      </dgm:t>
    </dgm:pt>
    <dgm:pt modelId="{CCB48CCB-CF05-46B9-B19D-1B04BEDD128D}" type="pres">
      <dgm:prSet presAssocID="{976FD7D5-015B-4281-83B7-9A89DFE7046A}" presName="rootConnector" presStyleLbl="node1" presStyleIdx="0" presStyleCnt="8"/>
      <dgm:spPr/>
      <dgm:t>
        <a:bodyPr/>
        <a:lstStyle/>
        <a:p>
          <a:endParaRPr lang="zh-TW" altLang="en-US"/>
        </a:p>
      </dgm:t>
    </dgm:pt>
    <dgm:pt modelId="{3AE143B5-B4EF-4DE0-AB8A-8228C8C02A22}" type="pres">
      <dgm:prSet presAssocID="{976FD7D5-015B-4281-83B7-9A89DFE7046A}" presName="childShape" presStyleCnt="0"/>
      <dgm:spPr/>
    </dgm:pt>
    <dgm:pt modelId="{642A6900-EDDF-429D-A198-E321E1B15FB3}" type="pres">
      <dgm:prSet presAssocID="{0E3F3D8C-2E8B-47AD-924C-B89F38F66AB9}" presName="root" presStyleCnt="0"/>
      <dgm:spPr/>
    </dgm:pt>
    <dgm:pt modelId="{7B7BBA1F-8892-48E0-8A9E-BBDC3840108A}" type="pres">
      <dgm:prSet presAssocID="{0E3F3D8C-2E8B-47AD-924C-B89F38F66AB9}" presName="rootComposite" presStyleCnt="0"/>
      <dgm:spPr/>
    </dgm:pt>
    <dgm:pt modelId="{259B022B-19CD-4D45-A7D4-729AE8C0F11A}" type="pres">
      <dgm:prSet presAssocID="{0E3F3D8C-2E8B-47AD-924C-B89F38F66AB9}" presName="rootText" presStyleLbl="node1" presStyleIdx="1" presStyleCnt="8" custScaleX="151206" custScaleY="585801"/>
      <dgm:spPr/>
      <dgm:t>
        <a:bodyPr/>
        <a:lstStyle/>
        <a:p>
          <a:endParaRPr lang="zh-TW" altLang="en-US"/>
        </a:p>
      </dgm:t>
    </dgm:pt>
    <dgm:pt modelId="{2D366639-7DCD-4C30-ADFF-DAB99E3D96E0}" type="pres">
      <dgm:prSet presAssocID="{0E3F3D8C-2E8B-47AD-924C-B89F38F66AB9}" presName="rootConnector" presStyleLbl="node1" presStyleIdx="1" presStyleCnt="8"/>
      <dgm:spPr/>
      <dgm:t>
        <a:bodyPr/>
        <a:lstStyle/>
        <a:p>
          <a:endParaRPr lang="zh-TW" altLang="en-US"/>
        </a:p>
      </dgm:t>
    </dgm:pt>
    <dgm:pt modelId="{CC539FAE-EA0D-4DA8-A89E-2569E61E6C97}" type="pres">
      <dgm:prSet presAssocID="{0E3F3D8C-2E8B-47AD-924C-B89F38F66AB9}" presName="childShape" presStyleCnt="0"/>
      <dgm:spPr/>
    </dgm:pt>
    <dgm:pt modelId="{6929FE1E-4A42-4D3B-AD8A-EABE41864CEB}" type="pres">
      <dgm:prSet presAssocID="{D7A34D9F-DCB4-4C90-B458-476D5ADE6446}" presName="root" presStyleCnt="0"/>
      <dgm:spPr/>
    </dgm:pt>
    <dgm:pt modelId="{4BC837E8-892F-4A7E-98AD-3A366D76BC46}" type="pres">
      <dgm:prSet presAssocID="{D7A34D9F-DCB4-4C90-B458-476D5ADE6446}" presName="rootComposite" presStyleCnt="0"/>
      <dgm:spPr/>
    </dgm:pt>
    <dgm:pt modelId="{1FE112B7-93D1-4E8E-A3EC-3947B2535219}" type="pres">
      <dgm:prSet presAssocID="{D7A34D9F-DCB4-4C90-B458-476D5ADE6446}" presName="rootText" presStyleLbl="node1" presStyleIdx="2" presStyleCnt="8" custScaleX="151206" custScaleY="585801"/>
      <dgm:spPr/>
      <dgm:t>
        <a:bodyPr/>
        <a:lstStyle/>
        <a:p>
          <a:endParaRPr lang="zh-TW" altLang="en-US"/>
        </a:p>
      </dgm:t>
    </dgm:pt>
    <dgm:pt modelId="{21DBF0B8-FA96-47D9-AEC0-39AA53E0B733}" type="pres">
      <dgm:prSet presAssocID="{D7A34D9F-DCB4-4C90-B458-476D5ADE6446}" presName="rootConnector" presStyleLbl="node1" presStyleIdx="2" presStyleCnt="8"/>
      <dgm:spPr/>
      <dgm:t>
        <a:bodyPr/>
        <a:lstStyle/>
        <a:p>
          <a:endParaRPr lang="zh-TW" altLang="en-US"/>
        </a:p>
      </dgm:t>
    </dgm:pt>
    <dgm:pt modelId="{FFED4028-953B-4A9B-B145-1515662C0C77}" type="pres">
      <dgm:prSet presAssocID="{D7A34D9F-DCB4-4C90-B458-476D5ADE6446}" presName="childShape" presStyleCnt="0"/>
      <dgm:spPr/>
    </dgm:pt>
    <dgm:pt modelId="{92DE326B-EC89-45F3-8468-4AF6B944F449}" type="pres">
      <dgm:prSet presAssocID="{0A012150-2822-4FBE-96C7-7C26AEB0C46D}" presName="root" presStyleCnt="0"/>
      <dgm:spPr/>
    </dgm:pt>
    <dgm:pt modelId="{608ACA43-214C-48A4-A6C7-7049696F192C}" type="pres">
      <dgm:prSet presAssocID="{0A012150-2822-4FBE-96C7-7C26AEB0C46D}" presName="rootComposite" presStyleCnt="0"/>
      <dgm:spPr/>
    </dgm:pt>
    <dgm:pt modelId="{8E438030-FB9A-4BB8-A44A-1C8276E1B4DB}" type="pres">
      <dgm:prSet presAssocID="{0A012150-2822-4FBE-96C7-7C26AEB0C46D}" presName="rootText" presStyleLbl="node1" presStyleIdx="3" presStyleCnt="8" custScaleX="151206" custScaleY="585801" custLinFactNeighborX="11757" custLinFactNeighborY="-514"/>
      <dgm:spPr/>
      <dgm:t>
        <a:bodyPr/>
        <a:lstStyle/>
        <a:p>
          <a:endParaRPr lang="zh-TW" altLang="en-US"/>
        </a:p>
      </dgm:t>
    </dgm:pt>
    <dgm:pt modelId="{C5DE9C7D-AD55-49C1-B47F-833FD2596EB7}" type="pres">
      <dgm:prSet presAssocID="{0A012150-2822-4FBE-96C7-7C26AEB0C46D}" presName="rootConnector" presStyleLbl="node1" presStyleIdx="3" presStyleCnt="8"/>
      <dgm:spPr/>
      <dgm:t>
        <a:bodyPr/>
        <a:lstStyle/>
        <a:p>
          <a:endParaRPr lang="zh-TW" altLang="en-US"/>
        </a:p>
      </dgm:t>
    </dgm:pt>
    <dgm:pt modelId="{277D0C97-A4E7-4DF2-995C-4F1D387B47FB}" type="pres">
      <dgm:prSet presAssocID="{0A012150-2822-4FBE-96C7-7C26AEB0C46D}" presName="childShape" presStyleCnt="0"/>
      <dgm:spPr/>
    </dgm:pt>
    <dgm:pt modelId="{378CF5F8-296E-4CA4-A60B-830E42C9D8CD}" type="pres">
      <dgm:prSet presAssocID="{266C8C5E-8729-4F3E-BB3C-B92CBCC87FEC}" presName="root" presStyleCnt="0"/>
      <dgm:spPr/>
    </dgm:pt>
    <dgm:pt modelId="{34DE0FE0-B220-4482-AE9F-28D17DD44630}" type="pres">
      <dgm:prSet presAssocID="{266C8C5E-8729-4F3E-BB3C-B92CBCC87FEC}" presName="rootComposite" presStyleCnt="0"/>
      <dgm:spPr/>
    </dgm:pt>
    <dgm:pt modelId="{496C0B30-F474-4FBF-BC4B-B8BAE1D3CCC0}" type="pres">
      <dgm:prSet presAssocID="{266C8C5E-8729-4F3E-BB3C-B92CBCC87FEC}" presName="rootText" presStyleLbl="node1" presStyleIdx="4" presStyleCnt="8" custScaleX="151206" custScaleY="585801" custLinFactNeighborX="11757" custLinFactNeighborY="-514"/>
      <dgm:spPr/>
      <dgm:t>
        <a:bodyPr/>
        <a:lstStyle/>
        <a:p>
          <a:endParaRPr lang="zh-TW" altLang="en-US"/>
        </a:p>
      </dgm:t>
    </dgm:pt>
    <dgm:pt modelId="{1463B5F9-169A-4510-8D00-1070173D2BFD}" type="pres">
      <dgm:prSet presAssocID="{266C8C5E-8729-4F3E-BB3C-B92CBCC87FEC}" presName="rootConnector" presStyleLbl="node1" presStyleIdx="4" presStyleCnt="8"/>
      <dgm:spPr/>
      <dgm:t>
        <a:bodyPr/>
        <a:lstStyle/>
        <a:p>
          <a:endParaRPr lang="zh-TW" altLang="en-US"/>
        </a:p>
      </dgm:t>
    </dgm:pt>
    <dgm:pt modelId="{AD5C1984-BB37-49EA-906A-8F6B954FBD89}" type="pres">
      <dgm:prSet presAssocID="{266C8C5E-8729-4F3E-BB3C-B92CBCC87FEC}" presName="childShape" presStyleCnt="0"/>
      <dgm:spPr/>
    </dgm:pt>
    <dgm:pt modelId="{8054E93D-0A79-46BC-81CA-E21F373CF77E}" type="pres">
      <dgm:prSet presAssocID="{D3AFCAF5-31AF-448D-BDED-F7D2CAFB2DF7}" presName="root" presStyleCnt="0"/>
      <dgm:spPr/>
    </dgm:pt>
    <dgm:pt modelId="{07FC8082-AB60-4D0C-8EC8-1E387830C82A}" type="pres">
      <dgm:prSet presAssocID="{D3AFCAF5-31AF-448D-BDED-F7D2CAFB2DF7}" presName="rootComposite" presStyleCnt="0"/>
      <dgm:spPr/>
    </dgm:pt>
    <dgm:pt modelId="{9D4DA5A8-BD3A-4CF2-9E14-185BBC272F76}" type="pres">
      <dgm:prSet presAssocID="{D3AFCAF5-31AF-448D-BDED-F7D2CAFB2DF7}" presName="rootText" presStyleLbl="node1" presStyleIdx="5" presStyleCnt="8" custScaleX="151206" custScaleY="585801" custLinFactNeighborX="6754" custLinFactNeighborY="-514"/>
      <dgm:spPr/>
      <dgm:t>
        <a:bodyPr/>
        <a:lstStyle/>
        <a:p>
          <a:endParaRPr lang="zh-TW" altLang="en-US"/>
        </a:p>
      </dgm:t>
    </dgm:pt>
    <dgm:pt modelId="{16EF2500-9F29-4D79-A24A-98E765B72EF7}" type="pres">
      <dgm:prSet presAssocID="{D3AFCAF5-31AF-448D-BDED-F7D2CAFB2DF7}" presName="rootConnector" presStyleLbl="node1" presStyleIdx="5" presStyleCnt="8"/>
      <dgm:spPr/>
      <dgm:t>
        <a:bodyPr/>
        <a:lstStyle/>
        <a:p>
          <a:endParaRPr lang="zh-TW" altLang="en-US"/>
        </a:p>
      </dgm:t>
    </dgm:pt>
    <dgm:pt modelId="{DC4AC013-89B3-45DD-A2B4-D88629273951}" type="pres">
      <dgm:prSet presAssocID="{D3AFCAF5-31AF-448D-BDED-F7D2CAFB2DF7}" presName="childShape" presStyleCnt="0"/>
      <dgm:spPr/>
    </dgm:pt>
    <dgm:pt modelId="{5AC3631A-500C-47AD-975D-278DECF12F2A}" type="pres">
      <dgm:prSet presAssocID="{5199D356-9F03-4DDD-8634-6103D5D159ED}" presName="root" presStyleCnt="0"/>
      <dgm:spPr/>
    </dgm:pt>
    <dgm:pt modelId="{6D62D1E7-8510-488F-859C-A4E95CEE4E2D}" type="pres">
      <dgm:prSet presAssocID="{5199D356-9F03-4DDD-8634-6103D5D159ED}" presName="rootComposite" presStyleCnt="0"/>
      <dgm:spPr/>
    </dgm:pt>
    <dgm:pt modelId="{E9860143-04AB-4435-961E-D99C74B758CA}" type="pres">
      <dgm:prSet presAssocID="{5199D356-9F03-4DDD-8634-6103D5D159ED}" presName="rootText" presStyleLbl="node1" presStyleIdx="6" presStyleCnt="8" custScaleX="151206" custScaleY="585801" custLinFactNeighborX="5336" custLinFactNeighborY="-257"/>
      <dgm:spPr/>
      <dgm:t>
        <a:bodyPr/>
        <a:lstStyle/>
        <a:p>
          <a:endParaRPr lang="zh-TW" altLang="en-US"/>
        </a:p>
      </dgm:t>
    </dgm:pt>
    <dgm:pt modelId="{6B49B69B-0AF6-48E3-AB67-754426FB5B03}" type="pres">
      <dgm:prSet presAssocID="{5199D356-9F03-4DDD-8634-6103D5D159ED}" presName="rootConnector" presStyleLbl="node1" presStyleIdx="6" presStyleCnt="8"/>
      <dgm:spPr/>
      <dgm:t>
        <a:bodyPr/>
        <a:lstStyle/>
        <a:p>
          <a:endParaRPr lang="zh-TW" altLang="en-US"/>
        </a:p>
      </dgm:t>
    </dgm:pt>
    <dgm:pt modelId="{2CADCF2F-C1B3-4BB4-941F-72ABC5995CA1}" type="pres">
      <dgm:prSet presAssocID="{5199D356-9F03-4DDD-8634-6103D5D159ED}" presName="childShape" presStyleCnt="0"/>
      <dgm:spPr/>
    </dgm:pt>
    <dgm:pt modelId="{416BCD7A-FF7C-4550-8DB7-6AABB6EC13FF}" type="pres">
      <dgm:prSet presAssocID="{2B4F58F2-605A-49DD-AA36-E7C8BB42CCD3}" presName="root" presStyleCnt="0"/>
      <dgm:spPr/>
    </dgm:pt>
    <dgm:pt modelId="{E427E2DA-B491-4F48-8A66-176F2E88846B}" type="pres">
      <dgm:prSet presAssocID="{2B4F58F2-605A-49DD-AA36-E7C8BB42CCD3}" presName="rootComposite" presStyleCnt="0"/>
      <dgm:spPr/>
    </dgm:pt>
    <dgm:pt modelId="{4E681CD1-4CC1-4FAF-B31E-79A35230B23D}" type="pres">
      <dgm:prSet presAssocID="{2B4F58F2-605A-49DD-AA36-E7C8BB42CCD3}" presName="rootText" presStyleLbl="node1" presStyleIdx="7" presStyleCnt="8" custScaleX="151206" custScaleY="585801" custLinFactNeighborX="5336" custLinFactNeighborY="-257"/>
      <dgm:spPr/>
      <dgm:t>
        <a:bodyPr/>
        <a:lstStyle/>
        <a:p>
          <a:endParaRPr lang="zh-TW" altLang="en-US"/>
        </a:p>
      </dgm:t>
    </dgm:pt>
    <dgm:pt modelId="{11DEF50F-D6FB-4D24-B5A1-72A6748DAE49}" type="pres">
      <dgm:prSet presAssocID="{2B4F58F2-605A-49DD-AA36-E7C8BB42CCD3}" presName="rootConnector" presStyleLbl="node1" presStyleIdx="7" presStyleCnt="8"/>
      <dgm:spPr/>
      <dgm:t>
        <a:bodyPr/>
        <a:lstStyle/>
        <a:p>
          <a:endParaRPr lang="zh-TW" altLang="en-US"/>
        </a:p>
      </dgm:t>
    </dgm:pt>
    <dgm:pt modelId="{0FBFAD6F-340B-4831-9F3A-86945A5080E4}" type="pres">
      <dgm:prSet presAssocID="{2B4F58F2-605A-49DD-AA36-E7C8BB42CCD3}" presName="childShape" presStyleCnt="0"/>
      <dgm:spPr/>
    </dgm:pt>
  </dgm:ptLst>
  <dgm:cxnLst>
    <dgm:cxn modelId="{7F0DA20D-2FD3-4256-98F9-9A3150D453E7}" srcId="{BB815D96-C47C-460B-A702-8981CE8CCD7E}" destId="{0A012150-2822-4FBE-96C7-7C26AEB0C46D}" srcOrd="3" destOrd="0" parTransId="{B37E81CD-351D-4C45-80A4-3B7424CBAC74}" sibTransId="{D295EE2B-EC4D-4981-9952-105D250960A5}"/>
    <dgm:cxn modelId="{727CDAAC-D842-43BB-AF61-D84ACBBBC7CD}" type="presOf" srcId="{976FD7D5-015B-4281-83B7-9A89DFE7046A}" destId="{3337E8DE-A706-46AF-82D8-6DF9CE54612D}" srcOrd="0" destOrd="0" presId="urn:microsoft.com/office/officeart/2005/8/layout/hierarchy3"/>
    <dgm:cxn modelId="{43728F30-9632-4300-BAFA-21DE94BD1CF2}" type="presOf" srcId="{D7A34D9F-DCB4-4C90-B458-476D5ADE6446}" destId="{1FE112B7-93D1-4E8E-A3EC-3947B2535219}" srcOrd="0" destOrd="0" presId="urn:microsoft.com/office/officeart/2005/8/layout/hierarchy3"/>
    <dgm:cxn modelId="{FA9419F8-2F82-43EA-9607-2F6A023B36C3}" type="presOf" srcId="{266C8C5E-8729-4F3E-BB3C-B92CBCC87FEC}" destId="{1463B5F9-169A-4510-8D00-1070173D2BFD}" srcOrd="1" destOrd="0" presId="urn:microsoft.com/office/officeart/2005/8/layout/hierarchy3"/>
    <dgm:cxn modelId="{B30E5B52-F9EF-40E5-BA89-853F7DC406B3}" type="presOf" srcId="{0A012150-2822-4FBE-96C7-7C26AEB0C46D}" destId="{8E438030-FB9A-4BB8-A44A-1C8276E1B4DB}" srcOrd="0" destOrd="0" presId="urn:microsoft.com/office/officeart/2005/8/layout/hierarchy3"/>
    <dgm:cxn modelId="{17597120-7CCE-4F4A-8342-91957A802CF9}" type="presOf" srcId="{BB815D96-C47C-460B-A702-8981CE8CCD7E}" destId="{AB0F3F85-6746-4335-9A4B-DBC48A11E1CD}" srcOrd="0" destOrd="0" presId="urn:microsoft.com/office/officeart/2005/8/layout/hierarchy3"/>
    <dgm:cxn modelId="{A240F1C5-3186-4A6D-AF1C-14DF01FFBA94}" srcId="{BB815D96-C47C-460B-A702-8981CE8CCD7E}" destId="{D3AFCAF5-31AF-448D-BDED-F7D2CAFB2DF7}" srcOrd="5" destOrd="0" parTransId="{C1DF08AC-574C-4BF6-8476-5DA1A925BAE7}" sibTransId="{28F49F45-DA5C-44E1-A838-C234CF124A69}"/>
    <dgm:cxn modelId="{D92952CF-1333-4345-905B-D64715BD803E}" type="presOf" srcId="{0A012150-2822-4FBE-96C7-7C26AEB0C46D}" destId="{C5DE9C7D-AD55-49C1-B47F-833FD2596EB7}" srcOrd="1" destOrd="0" presId="urn:microsoft.com/office/officeart/2005/8/layout/hierarchy3"/>
    <dgm:cxn modelId="{E55F9E8B-BD0F-46E1-A098-10C226A52D27}" type="presOf" srcId="{976FD7D5-015B-4281-83B7-9A89DFE7046A}" destId="{CCB48CCB-CF05-46B9-B19D-1B04BEDD128D}" srcOrd="1" destOrd="0" presId="urn:microsoft.com/office/officeart/2005/8/layout/hierarchy3"/>
    <dgm:cxn modelId="{34165669-9C39-410B-9CAA-F1DD051C0456}" type="presOf" srcId="{0E3F3D8C-2E8B-47AD-924C-B89F38F66AB9}" destId="{259B022B-19CD-4D45-A7D4-729AE8C0F11A}" srcOrd="0" destOrd="0" presId="urn:microsoft.com/office/officeart/2005/8/layout/hierarchy3"/>
    <dgm:cxn modelId="{84B2404B-5BC8-43DB-B84B-D00AD4CDA80A}" srcId="{BB815D96-C47C-460B-A702-8981CE8CCD7E}" destId="{2B4F58F2-605A-49DD-AA36-E7C8BB42CCD3}" srcOrd="7" destOrd="0" parTransId="{270C70FF-493C-4B4C-85D5-D5D97318B15F}" sibTransId="{B4F19B6B-1E25-4575-9C20-736C1B00B3AF}"/>
    <dgm:cxn modelId="{5BAE0510-4E02-4136-9A7E-560A87A5340B}" type="presOf" srcId="{0E3F3D8C-2E8B-47AD-924C-B89F38F66AB9}" destId="{2D366639-7DCD-4C30-ADFF-DAB99E3D96E0}" srcOrd="1" destOrd="0" presId="urn:microsoft.com/office/officeart/2005/8/layout/hierarchy3"/>
    <dgm:cxn modelId="{A6A2A9EE-E83D-487C-BE38-8E5CA49AC34E}" type="presOf" srcId="{5199D356-9F03-4DDD-8634-6103D5D159ED}" destId="{6B49B69B-0AF6-48E3-AB67-754426FB5B03}" srcOrd="1" destOrd="0" presId="urn:microsoft.com/office/officeart/2005/8/layout/hierarchy3"/>
    <dgm:cxn modelId="{C09C45AB-36D2-42AD-A047-7D29CDAF1CE8}" srcId="{BB815D96-C47C-460B-A702-8981CE8CCD7E}" destId="{5199D356-9F03-4DDD-8634-6103D5D159ED}" srcOrd="6" destOrd="0" parTransId="{1ED19E7B-C989-4F8A-BC8C-FC9F45B9399C}" sibTransId="{46AB6810-DB62-4392-AA10-119902E045D5}"/>
    <dgm:cxn modelId="{93775031-F7C2-4818-90FF-56446D9FAC9A}" srcId="{BB815D96-C47C-460B-A702-8981CE8CCD7E}" destId="{0E3F3D8C-2E8B-47AD-924C-B89F38F66AB9}" srcOrd="1" destOrd="0" parTransId="{B67D3FB8-AE7B-422F-8026-62BCB14AE887}" sibTransId="{2D092893-022B-4FB1-A4F5-7FF52407E25D}"/>
    <dgm:cxn modelId="{7CFFF837-E5A8-413B-86A7-0C58BDF94931}" type="presOf" srcId="{5199D356-9F03-4DDD-8634-6103D5D159ED}" destId="{E9860143-04AB-4435-961E-D99C74B758CA}" srcOrd="0" destOrd="0" presId="urn:microsoft.com/office/officeart/2005/8/layout/hierarchy3"/>
    <dgm:cxn modelId="{723E9FB9-1EEB-4594-A3B4-7B4F453F3DF3}" type="presOf" srcId="{2B4F58F2-605A-49DD-AA36-E7C8BB42CCD3}" destId="{11DEF50F-D6FB-4D24-B5A1-72A6748DAE49}" srcOrd="1" destOrd="0" presId="urn:microsoft.com/office/officeart/2005/8/layout/hierarchy3"/>
    <dgm:cxn modelId="{993A3D0A-5024-449B-ACC1-7E6ACE08769E}" srcId="{BB815D96-C47C-460B-A702-8981CE8CCD7E}" destId="{976FD7D5-015B-4281-83B7-9A89DFE7046A}" srcOrd="0" destOrd="0" parTransId="{1399F1A4-8F5B-4E19-9010-BD2000D3A2C2}" sibTransId="{283FD10E-9155-45DB-96E4-3A667DF2D4B3}"/>
    <dgm:cxn modelId="{E628E7FE-5836-44F0-81B0-6215EEBFF9C5}" srcId="{BB815D96-C47C-460B-A702-8981CE8CCD7E}" destId="{266C8C5E-8729-4F3E-BB3C-B92CBCC87FEC}" srcOrd="4" destOrd="0" parTransId="{000971D7-0146-4A3A-9E8F-0CD3FF820D2C}" sibTransId="{5D7C0826-3EAA-413C-95F8-93CAF4DC144B}"/>
    <dgm:cxn modelId="{892BE177-7040-441A-B03B-369D9057AAF2}" type="presOf" srcId="{D3AFCAF5-31AF-448D-BDED-F7D2CAFB2DF7}" destId="{16EF2500-9F29-4D79-A24A-98E765B72EF7}" srcOrd="1" destOrd="0" presId="urn:microsoft.com/office/officeart/2005/8/layout/hierarchy3"/>
    <dgm:cxn modelId="{B8004AD9-3A37-4D2D-8FF7-2B2D0EFF16D5}" type="presOf" srcId="{D3AFCAF5-31AF-448D-BDED-F7D2CAFB2DF7}" destId="{9D4DA5A8-BD3A-4CF2-9E14-185BBC272F76}" srcOrd="0" destOrd="0" presId="urn:microsoft.com/office/officeart/2005/8/layout/hierarchy3"/>
    <dgm:cxn modelId="{AB0A590B-E870-4B8B-A0C7-0A306ECC8D29}" srcId="{BB815D96-C47C-460B-A702-8981CE8CCD7E}" destId="{D7A34D9F-DCB4-4C90-B458-476D5ADE6446}" srcOrd="2" destOrd="0" parTransId="{829B6805-778E-4F26-9D43-4C464BEA0DFA}" sibTransId="{35E2ACAC-E8F4-44E3-8C06-3987359B9BD6}"/>
    <dgm:cxn modelId="{E09625B6-7D74-48C3-B109-C10DF5906A11}" type="presOf" srcId="{266C8C5E-8729-4F3E-BB3C-B92CBCC87FEC}" destId="{496C0B30-F474-4FBF-BC4B-B8BAE1D3CCC0}" srcOrd="0" destOrd="0" presId="urn:microsoft.com/office/officeart/2005/8/layout/hierarchy3"/>
    <dgm:cxn modelId="{0CB5635D-714B-44FE-B2D5-0DB128144A03}" type="presOf" srcId="{2B4F58F2-605A-49DD-AA36-E7C8BB42CCD3}" destId="{4E681CD1-4CC1-4FAF-B31E-79A35230B23D}" srcOrd="0" destOrd="0" presId="urn:microsoft.com/office/officeart/2005/8/layout/hierarchy3"/>
    <dgm:cxn modelId="{99A97B61-6DF3-4733-A4D0-83D8DB93BBCE}" type="presOf" srcId="{D7A34D9F-DCB4-4C90-B458-476D5ADE6446}" destId="{21DBF0B8-FA96-47D9-AEC0-39AA53E0B733}" srcOrd="1" destOrd="0" presId="urn:microsoft.com/office/officeart/2005/8/layout/hierarchy3"/>
    <dgm:cxn modelId="{71ED6771-DFA3-4324-9E9A-F17C7926F542}" type="presParOf" srcId="{AB0F3F85-6746-4335-9A4B-DBC48A11E1CD}" destId="{3CD6A9F7-E2AF-4440-935C-02D00B17B20A}" srcOrd="0" destOrd="0" presId="urn:microsoft.com/office/officeart/2005/8/layout/hierarchy3"/>
    <dgm:cxn modelId="{E6508712-94B9-4677-8331-148E5D442148}" type="presParOf" srcId="{3CD6A9F7-E2AF-4440-935C-02D00B17B20A}" destId="{141E9A4B-5BAC-45E1-BB7C-03FA11022527}" srcOrd="0" destOrd="0" presId="urn:microsoft.com/office/officeart/2005/8/layout/hierarchy3"/>
    <dgm:cxn modelId="{65465294-F6AA-475B-99D1-5AF76BB2AE47}" type="presParOf" srcId="{141E9A4B-5BAC-45E1-BB7C-03FA11022527}" destId="{3337E8DE-A706-46AF-82D8-6DF9CE54612D}" srcOrd="0" destOrd="0" presId="urn:microsoft.com/office/officeart/2005/8/layout/hierarchy3"/>
    <dgm:cxn modelId="{F8FC4DCB-4873-48EE-9BA4-8FBAE5F0E726}" type="presParOf" srcId="{141E9A4B-5BAC-45E1-BB7C-03FA11022527}" destId="{CCB48CCB-CF05-46B9-B19D-1B04BEDD128D}" srcOrd="1" destOrd="0" presId="urn:microsoft.com/office/officeart/2005/8/layout/hierarchy3"/>
    <dgm:cxn modelId="{E91761B6-18F4-4689-B9D6-F42B8EDAD740}" type="presParOf" srcId="{3CD6A9F7-E2AF-4440-935C-02D00B17B20A}" destId="{3AE143B5-B4EF-4DE0-AB8A-8228C8C02A22}" srcOrd="1" destOrd="0" presId="urn:microsoft.com/office/officeart/2005/8/layout/hierarchy3"/>
    <dgm:cxn modelId="{5ABE5673-6E45-4971-A60C-33687D181F0F}" type="presParOf" srcId="{AB0F3F85-6746-4335-9A4B-DBC48A11E1CD}" destId="{642A6900-EDDF-429D-A198-E321E1B15FB3}" srcOrd="1" destOrd="0" presId="urn:microsoft.com/office/officeart/2005/8/layout/hierarchy3"/>
    <dgm:cxn modelId="{7A25CD5D-78FC-4BB0-A445-6BA2FEC014C1}" type="presParOf" srcId="{642A6900-EDDF-429D-A198-E321E1B15FB3}" destId="{7B7BBA1F-8892-48E0-8A9E-BBDC3840108A}" srcOrd="0" destOrd="0" presId="urn:microsoft.com/office/officeart/2005/8/layout/hierarchy3"/>
    <dgm:cxn modelId="{C89BA37E-9B9A-4C93-9E47-1BBA579430E6}" type="presParOf" srcId="{7B7BBA1F-8892-48E0-8A9E-BBDC3840108A}" destId="{259B022B-19CD-4D45-A7D4-729AE8C0F11A}" srcOrd="0" destOrd="0" presId="urn:microsoft.com/office/officeart/2005/8/layout/hierarchy3"/>
    <dgm:cxn modelId="{14664FCF-F44A-401D-81C1-6A4B592C3A6C}" type="presParOf" srcId="{7B7BBA1F-8892-48E0-8A9E-BBDC3840108A}" destId="{2D366639-7DCD-4C30-ADFF-DAB99E3D96E0}" srcOrd="1" destOrd="0" presId="urn:microsoft.com/office/officeart/2005/8/layout/hierarchy3"/>
    <dgm:cxn modelId="{468BFD45-2709-4E1D-AC04-2335D664611C}" type="presParOf" srcId="{642A6900-EDDF-429D-A198-E321E1B15FB3}" destId="{CC539FAE-EA0D-4DA8-A89E-2569E61E6C97}" srcOrd="1" destOrd="0" presId="urn:microsoft.com/office/officeart/2005/8/layout/hierarchy3"/>
    <dgm:cxn modelId="{9FF11FD2-787C-4F49-BC1F-5B38D0442D3E}" type="presParOf" srcId="{AB0F3F85-6746-4335-9A4B-DBC48A11E1CD}" destId="{6929FE1E-4A42-4D3B-AD8A-EABE41864CEB}" srcOrd="2" destOrd="0" presId="urn:microsoft.com/office/officeart/2005/8/layout/hierarchy3"/>
    <dgm:cxn modelId="{39751F5E-F6AB-4F83-AF94-6EDFB0450BAC}" type="presParOf" srcId="{6929FE1E-4A42-4D3B-AD8A-EABE41864CEB}" destId="{4BC837E8-892F-4A7E-98AD-3A366D76BC46}" srcOrd="0" destOrd="0" presId="urn:microsoft.com/office/officeart/2005/8/layout/hierarchy3"/>
    <dgm:cxn modelId="{A3645DFD-B3BB-4DBD-8225-82A7C99EE954}" type="presParOf" srcId="{4BC837E8-892F-4A7E-98AD-3A366D76BC46}" destId="{1FE112B7-93D1-4E8E-A3EC-3947B2535219}" srcOrd="0" destOrd="0" presId="urn:microsoft.com/office/officeart/2005/8/layout/hierarchy3"/>
    <dgm:cxn modelId="{5F0B0A00-50C4-4141-A32F-91393C5109C3}" type="presParOf" srcId="{4BC837E8-892F-4A7E-98AD-3A366D76BC46}" destId="{21DBF0B8-FA96-47D9-AEC0-39AA53E0B733}" srcOrd="1" destOrd="0" presId="urn:microsoft.com/office/officeart/2005/8/layout/hierarchy3"/>
    <dgm:cxn modelId="{326CA647-498D-49C8-B4E7-F7BBB60AF67F}" type="presParOf" srcId="{6929FE1E-4A42-4D3B-AD8A-EABE41864CEB}" destId="{FFED4028-953B-4A9B-B145-1515662C0C77}" srcOrd="1" destOrd="0" presId="urn:microsoft.com/office/officeart/2005/8/layout/hierarchy3"/>
    <dgm:cxn modelId="{78A4CD2D-2B92-46D9-BFF7-55147142B9F4}" type="presParOf" srcId="{AB0F3F85-6746-4335-9A4B-DBC48A11E1CD}" destId="{92DE326B-EC89-45F3-8468-4AF6B944F449}" srcOrd="3" destOrd="0" presId="urn:microsoft.com/office/officeart/2005/8/layout/hierarchy3"/>
    <dgm:cxn modelId="{25D3AD42-AA95-4ACA-9A84-2FDA842E43B1}" type="presParOf" srcId="{92DE326B-EC89-45F3-8468-4AF6B944F449}" destId="{608ACA43-214C-48A4-A6C7-7049696F192C}" srcOrd="0" destOrd="0" presId="urn:microsoft.com/office/officeart/2005/8/layout/hierarchy3"/>
    <dgm:cxn modelId="{48B92303-D957-4899-AC36-6D2E936D6859}" type="presParOf" srcId="{608ACA43-214C-48A4-A6C7-7049696F192C}" destId="{8E438030-FB9A-4BB8-A44A-1C8276E1B4DB}" srcOrd="0" destOrd="0" presId="urn:microsoft.com/office/officeart/2005/8/layout/hierarchy3"/>
    <dgm:cxn modelId="{E3AE667B-E69B-4F19-93F5-273B348F6466}" type="presParOf" srcId="{608ACA43-214C-48A4-A6C7-7049696F192C}" destId="{C5DE9C7D-AD55-49C1-B47F-833FD2596EB7}" srcOrd="1" destOrd="0" presId="urn:microsoft.com/office/officeart/2005/8/layout/hierarchy3"/>
    <dgm:cxn modelId="{FF692826-29C7-42EC-8B70-52A1F1989756}" type="presParOf" srcId="{92DE326B-EC89-45F3-8468-4AF6B944F449}" destId="{277D0C97-A4E7-4DF2-995C-4F1D387B47FB}" srcOrd="1" destOrd="0" presId="urn:microsoft.com/office/officeart/2005/8/layout/hierarchy3"/>
    <dgm:cxn modelId="{122D4D09-E52B-4B5A-BE50-30A74661F7EC}" type="presParOf" srcId="{AB0F3F85-6746-4335-9A4B-DBC48A11E1CD}" destId="{378CF5F8-296E-4CA4-A60B-830E42C9D8CD}" srcOrd="4" destOrd="0" presId="urn:microsoft.com/office/officeart/2005/8/layout/hierarchy3"/>
    <dgm:cxn modelId="{54649FB7-07CA-4F04-B05E-CF6CFC15D893}" type="presParOf" srcId="{378CF5F8-296E-4CA4-A60B-830E42C9D8CD}" destId="{34DE0FE0-B220-4482-AE9F-28D17DD44630}" srcOrd="0" destOrd="0" presId="urn:microsoft.com/office/officeart/2005/8/layout/hierarchy3"/>
    <dgm:cxn modelId="{79B6775D-96AE-46E0-851C-9DCC3EDA1705}" type="presParOf" srcId="{34DE0FE0-B220-4482-AE9F-28D17DD44630}" destId="{496C0B30-F474-4FBF-BC4B-B8BAE1D3CCC0}" srcOrd="0" destOrd="0" presId="urn:microsoft.com/office/officeart/2005/8/layout/hierarchy3"/>
    <dgm:cxn modelId="{49FAAB19-A1C7-4B48-A03D-E741934FD092}" type="presParOf" srcId="{34DE0FE0-B220-4482-AE9F-28D17DD44630}" destId="{1463B5F9-169A-4510-8D00-1070173D2BFD}" srcOrd="1" destOrd="0" presId="urn:microsoft.com/office/officeart/2005/8/layout/hierarchy3"/>
    <dgm:cxn modelId="{FB1C9EB6-9DC8-4769-BEEF-75E09CC82510}" type="presParOf" srcId="{378CF5F8-296E-4CA4-A60B-830E42C9D8CD}" destId="{AD5C1984-BB37-49EA-906A-8F6B954FBD89}" srcOrd="1" destOrd="0" presId="urn:microsoft.com/office/officeart/2005/8/layout/hierarchy3"/>
    <dgm:cxn modelId="{67106FDD-394D-4D60-8E3E-9A0DB2A89864}" type="presParOf" srcId="{AB0F3F85-6746-4335-9A4B-DBC48A11E1CD}" destId="{8054E93D-0A79-46BC-81CA-E21F373CF77E}" srcOrd="5" destOrd="0" presId="urn:microsoft.com/office/officeart/2005/8/layout/hierarchy3"/>
    <dgm:cxn modelId="{3A9671FE-3BBE-463D-A482-8C631CFC165B}" type="presParOf" srcId="{8054E93D-0A79-46BC-81CA-E21F373CF77E}" destId="{07FC8082-AB60-4D0C-8EC8-1E387830C82A}" srcOrd="0" destOrd="0" presId="urn:microsoft.com/office/officeart/2005/8/layout/hierarchy3"/>
    <dgm:cxn modelId="{450FC2B6-C55E-401C-AEF0-EFC96960568D}" type="presParOf" srcId="{07FC8082-AB60-4D0C-8EC8-1E387830C82A}" destId="{9D4DA5A8-BD3A-4CF2-9E14-185BBC272F76}" srcOrd="0" destOrd="0" presId="urn:microsoft.com/office/officeart/2005/8/layout/hierarchy3"/>
    <dgm:cxn modelId="{1D92F872-0275-4FBF-BE1A-48BB00806292}" type="presParOf" srcId="{07FC8082-AB60-4D0C-8EC8-1E387830C82A}" destId="{16EF2500-9F29-4D79-A24A-98E765B72EF7}" srcOrd="1" destOrd="0" presId="urn:microsoft.com/office/officeart/2005/8/layout/hierarchy3"/>
    <dgm:cxn modelId="{ECE76809-6E3E-44FF-BFB0-4B4A2CFDA6C0}" type="presParOf" srcId="{8054E93D-0A79-46BC-81CA-E21F373CF77E}" destId="{DC4AC013-89B3-45DD-A2B4-D88629273951}" srcOrd="1" destOrd="0" presId="urn:microsoft.com/office/officeart/2005/8/layout/hierarchy3"/>
    <dgm:cxn modelId="{0130FC22-E533-451B-9863-9E83DE233451}" type="presParOf" srcId="{AB0F3F85-6746-4335-9A4B-DBC48A11E1CD}" destId="{5AC3631A-500C-47AD-975D-278DECF12F2A}" srcOrd="6" destOrd="0" presId="urn:microsoft.com/office/officeart/2005/8/layout/hierarchy3"/>
    <dgm:cxn modelId="{659B45FE-3DC9-4801-95CA-D4512A279BBF}" type="presParOf" srcId="{5AC3631A-500C-47AD-975D-278DECF12F2A}" destId="{6D62D1E7-8510-488F-859C-A4E95CEE4E2D}" srcOrd="0" destOrd="0" presId="urn:microsoft.com/office/officeart/2005/8/layout/hierarchy3"/>
    <dgm:cxn modelId="{3937C763-D839-4C4E-A71A-ACDA9EEC66B8}" type="presParOf" srcId="{6D62D1E7-8510-488F-859C-A4E95CEE4E2D}" destId="{E9860143-04AB-4435-961E-D99C74B758CA}" srcOrd="0" destOrd="0" presId="urn:microsoft.com/office/officeart/2005/8/layout/hierarchy3"/>
    <dgm:cxn modelId="{A67526FF-497C-4D89-8D2E-54A2AE8E4A50}" type="presParOf" srcId="{6D62D1E7-8510-488F-859C-A4E95CEE4E2D}" destId="{6B49B69B-0AF6-48E3-AB67-754426FB5B03}" srcOrd="1" destOrd="0" presId="urn:microsoft.com/office/officeart/2005/8/layout/hierarchy3"/>
    <dgm:cxn modelId="{0B1469CF-D10E-47D9-B30E-AB0471013989}" type="presParOf" srcId="{5AC3631A-500C-47AD-975D-278DECF12F2A}" destId="{2CADCF2F-C1B3-4BB4-941F-72ABC5995CA1}" srcOrd="1" destOrd="0" presId="urn:microsoft.com/office/officeart/2005/8/layout/hierarchy3"/>
    <dgm:cxn modelId="{4CC28316-1B8A-41A0-913A-6F68AF424CC6}" type="presParOf" srcId="{AB0F3F85-6746-4335-9A4B-DBC48A11E1CD}" destId="{416BCD7A-FF7C-4550-8DB7-6AABB6EC13FF}" srcOrd="7" destOrd="0" presId="urn:microsoft.com/office/officeart/2005/8/layout/hierarchy3"/>
    <dgm:cxn modelId="{B5D1EE68-CFAA-48D5-96F9-426489932249}" type="presParOf" srcId="{416BCD7A-FF7C-4550-8DB7-6AABB6EC13FF}" destId="{E427E2DA-B491-4F48-8A66-176F2E88846B}" srcOrd="0" destOrd="0" presId="urn:microsoft.com/office/officeart/2005/8/layout/hierarchy3"/>
    <dgm:cxn modelId="{BBB4BFF0-9718-41B0-9C1D-3888FF4B7932}" type="presParOf" srcId="{E427E2DA-B491-4F48-8A66-176F2E88846B}" destId="{4E681CD1-4CC1-4FAF-B31E-79A35230B23D}" srcOrd="0" destOrd="0" presId="urn:microsoft.com/office/officeart/2005/8/layout/hierarchy3"/>
    <dgm:cxn modelId="{F06410EC-8E65-4A57-9E14-4B2C2F72E1AE}" type="presParOf" srcId="{E427E2DA-B491-4F48-8A66-176F2E88846B}" destId="{11DEF50F-D6FB-4D24-B5A1-72A6748DAE49}" srcOrd="1" destOrd="0" presId="urn:microsoft.com/office/officeart/2005/8/layout/hierarchy3"/>
    <dgm:cxn modelId="{4E589B50-7F5B-4E69-9A7D-85C568A2D545}" type="presParOf" srcId="{416BCD7A-FF7C-4550-8DB7-6AABB6EC13FF}" destId="{0FBFAD6F-340B-4831-9F3A-86945A5080E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BA0EDC9-51EB-4501-9B46-D136F5391D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</dgm:pt>
    <dgm:pt modelId="{296D8003-FA42-4D8F-B483-C8F029C6B45E}">
      <dgm:prSet phldrT="[文字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179388" indent="-179388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巡查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：每日巡查工業區內設置之地下水監測井</a:t>
          </a: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(KT01-KT11)</a:t>
          </a:r>
          <a:endParaRPr lang="zh-TW" altLang="en-US" sz="20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A64C43A-DB19-49D8-8C82-27DE32D045A7}" type="parTrans" cxnId="{AD8B14E5-900C-4AC5-968C-CA7229B31D40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42A0B9-4D72-4122-950E-FB5F0E2B21D7}" type="sibTrans" cxnId="{AD8B14E5-900C-4AC5-968C-CA7229B31D40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C772F8-A756-4DD8-B3C3-E15C3572B0DC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 anchor="b"/>
        <a:lstStyle/>
        <a:p>
          <a:pPr marL="0" indent="0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檢測與申報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</a:t>
          </a:r>
          <a:endParaRPr lang="en-US" altLang="zh-TW" sz="1600" b="1" dirty="0" smtClean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360363" indent="-36036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(1)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每年枯水期進行地下水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(KT01~KT11)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水質檢測，於當年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月申報檢測結果。另增設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KT11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於下半年水質檢測，於隔年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月申報檢測結果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因台灣多代公司整治場址增設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altLang="zh-TW" sz="1600" b="1" dirty="0" smtClean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541338" indent="-541338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(2)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每兩年進行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次土壤檢測。</a:t>
          </a:r>
          <a:endParaRPr lang="en-US" altLang="zh-TW" sz="1600" b="1" dirty="0" smtClean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360363" indent="-360363" algn="l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(3)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依規定通報區內疑似土壤及地下水污染廠商並持續追蹤改善情形。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0255AAA-13CB-4E13-A4A2-545E59450059}" type="parTrans" cxnId="{359C67D8-F283-4401-AABA-78E7A1AD76E3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498661-6BBF-4B77-A180-D779D613430E}" type="sibTrans" cxnId="{359C67D8-F283-4401-AABA-78E7A1AD76E3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3A7D55-70B6-4B3E-B753-BCD3F52C50BE}">
      <dgm:prSet phldrT="[文字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179388" indent="-179388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資料管理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：製作地下水監測井</a:t>
          </a: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(KT01-KT11)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位置圖及工作表單使用</a:t>
          </a:r>
          <a:endParaRPr lang="zh-TW" altLang="en-US" sz="20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E7721D-D118-45FA-B07C-FB6D8712AAFE}" type="parTrans" cxnId="{7EC26FA6-74D1-4893-B7DA-AB6B59F69A6F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FC8A1-FD7B-4F99-872F-BC5C34DDD6A2}" type="sibTrans" cxnId="{7EC26FA6-74D1-4893-B7DA-AB6B59F69A6F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F6047E-6CD4-414F-8904-50E1ECB9B8CD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179388" indent="-179388"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追蹤區內整治場址改善情形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：持續辦理。</a:t>
          </a:r>
          <a:endParaRPr lang="zh-TW" altLang="en-US" sz="20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B79EE4-62BA-405E-8274-57C5D0758B07}" type="parTrans" cxnId="{FCDAFD78-0AB2-4CE8-ADB5-1A839A44064A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39A190-ED36-431F-8949-AF47807D559B}" type="sibTrans" cxnId="{FCDAFD78-0AB2-4CE8-ADB5-1A839A44064A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7F93F94-9F54-4A05-ABC7-C1C086E0D945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宣導禁用地下水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</a:t>
          </a:r>
          <a:endParaRPr lang="en-US" altLang="zh-TW" sz="2000" b="1" dirty="0" smtClean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(1)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行文區內各廠</a:t>
          </a:r>
          <a:r>
            <a:rPr lang="en-US" altLang="zh-TW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(108</a:t>
          </a:r>
          <a:r>
            <a:rPr lang="zh-TW" altLang="en-US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18</a:t>
          </a:r>
          <a:r>
            <a:rPr lang="zh-TW" altLang="en-US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日官環字第</a:t>
          </a:r>
          <a:r>
            <a:rPr lang="en-US" altLang="zh-TW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1087050593</a:t>
          </a:r>
          <a:r>
            <a:rPr lang="zh-TW" altLang="en-US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r>
            <a:rPr lang="en-US" altLang="zh-TW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</a:p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(2)</a:t>
          </a:r>
          <a:r>
            <a:rPr lang="zh-TW" altLang="en-US" sz="2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辦理廠商說明會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(108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5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29</a:t>
          </a:r>
          <a:r>
            <a:rPr lang="zh-TW" altLang="en-US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</a:t>
          </a:r>
          <a:r>
            <a:rPr lang="en-US" altLang="zh-TW" sz="1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CFCDEC-0CB5-4B32-8B07-5F6D4043CCB1}" type="parTrans" cxnId="{3CEBAAFE-DDF3-453A-9B90-9BDE04DCE2D5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518E24-5B95-4476-8854-AF2394E7FD90}" type="sibTrans" cxnId="{3CEBAAFE-DDF3-453A-9B90-9BDE04DCE2D5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357A09-15EC-4398-961D-F2C4022E060B}" type="pres">
      <dgm:prSet presAssocID="{BBA0EDC9-51EB-4501-9B46-D136F5391D47}" presName="linear" presStyleCnt="0">
        <dgm:presLayoutVars>
          <dgm:animLvl val="lvl"/>
          <dgm:resizeHandles val="exact"/>
        </dgm:presLayoutVars>
      </dgm:prSet>
      <dgm:spPr/>
    </dgm:pt>
    <dgm:pt modelId="{BBAB1B83-B6E9-45E7-B8A4-7014F4CCDD04}" type="pres">
      <dgm:prSet presAssocID="{F23A7D55-70B6-4B3E-B753-BCD3F52C50BE}" presName="parentText" presStyleLbl="node1" presStyleIdx="0" presStyleCnt="5" custScaleY="5965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C4C13C-B911-41F1-8579-07ECE8FF3223}" type="pres">
      <dgm:prSet presAssocID="{07EFC8A1-FD7B-4F99-872F-BC5C34DDD6A2}" presName="spacer" presStyleCnt="0"/>
      <dgm:spPr/>
    </dgm:pt>
    <dgm:pt modelId="{F79F63E1-233B-457A-A7A1-C67C0AD6EB70}" type="pres">
      <dgm:prSet presAssocID="{296D8003-FA42-4D8F-B483-C8F029C6B45E}" presName="parentText" presStyleLbl="node1" presStyleIdx="1" presStyleCnt="5" custScaleY="5965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7D6CB8-ED32-414C-B647-1664F97578D3}" type="pres">
      <dgm:prSet presAssocID="{3542A0B9-4D72-4122-950E-FB5F0E2B21D7}" presName="spacer" presStyleCnt="0"/>
      <dgm:spPr/>
    </dgm:pt>
    <dgm:pt modelId="{F4C520A1-7690-45B6-95A7-00BB32018856}" type="pres">
      <dgm:prSet presAssocID="{B7F93F94-9F54-4A05-ABC7-C1C086E0D945}" presName="parentText" presStyleLbl="node1" presStyleIdx="2" presStyleCnt="5" custScaleY="6764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7A1156-4AA3-4829-85C7-0A2AA4D3A865}" type="pres">
      <dgm:prSet presAssocID="{F1518E24-5B95-4476-8854-AF2394E7FD90}" presName="spacer" presStyleCnt="0"/>
      <dgm:spPr/>
    </dgm:pt>
    <dgm:pt modelId="{5E4E22C5-468D-4E16-A0CE-5D9B5CEA3902}" type="pres">
      <dgm:prSet presAssocID="{2DC772F8-A756-4DD8-B3C3-E15C3572B0DC}" presName="parentText" presStyleLbl="node1" presStyleIdx="3" presStyleCnt="5" custScaleY="179163" custLinFactY="-276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518D7F-EB02-4F86-A0EC-3A0AF1F08EAD}" type="pres">
      <dgm:prSet presAssocID="{9B498661-6BBF-4B77-A180-D779D613430E}" presName="spacer" presStyleCnt="0"/>
      <dgm:spPr/>
    </dgm:pt>
    <dgm:pt modelId="{82D74D02-45E9-4D01-818D-B37F7785DB2B}" type="pres">
      <dgm:prSet presAssocID="{1DF6047E-6CD4-414F-8904-50E1ECB9B8CD}" presName="parentText" presStyleLbl="node1" presStyleIdx="4" presStyleCnt="5" custScaleY="50804" custLinFactY="1831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8B14E5-900C-4AC5-968C-CA7229B31D40}" srcId="{BBA0EDC9-51EB-4501-9B46-D136F5391D47}" destId="{296D8003-FA42-4D8F-B483-C8F029C6B45E}" srcOrd="1" destOrd="0" parTransId="{0A64C43A-DB19-49D8-8C82-27DE32D045A7}" sibTransId="{3542A0B9-4D72-4122-950E-FB5F0E2B21D7}"/>
    <dgm:cxn modelId="{2480366B-950F-4372-8CEB-3FF886AC5378}" type="presOf" srcId="{296D8003-FA42-4D8F-B483-C8F029C6B45E}" destId="{F79F63E1-233B-457A-A7A1-C67C0AD6EB70}" srcOrd="0" destOrd="0" presId="urn:microsoft.com/office/officeart/2005/8/layout/vList2"/>
    <dgm:cxn modelId="{359C67D8-F283-4401-AABA-78E7A1AD76E3}" srcId="{BBA0EDC9-51EB-4501-9B46-D136F5391D47}" destId="{2DC772F8-A756-4DD8-B3C3-E15C3572B0DC}" srcOrd="3" destOrd="0" parTransId="{A0255AAA-13CB-4E13-A4A2-545E59450059}" sibTransId="{9B498661-6BBF-4B77-A180-D779D613430E}"/>
    <dgm:cxn modelId="{FB1699FB-D68B-47B5-A441-D09AE8DA1F6A}" type="presOf" srcId="{1DF6047E-6CD4-414F-8904-50E1ECB9B8CD}" destId="{82D74D02-45E9-4D01-818D-B37F7785DB2B}" srcOrd="0" destOrd="0" presId="urn:microsoft.com/office/officeart/2005/8/layout/vList2"/>
    <dgm:cxn modelId="{EA14DEB3-8731-4656-B602-828D335340EC}" type="presOf" srcId="{BBA0EDC9-51EB-4501-9B46-D136F5391D47}" destId="{D0357A09-15EC-4398-961D-F2C4022E060B}" srcOrd="0" destOrd="0" presId="urn:microsoft.com/office/officeart/2005/8/layout/vList2"/>
    <dgm:cxn modelId="{FCDAFD78-0AB2-4CE8-ADB5-1A839A44064A}" srcId="{BBA0EDC9-51EB-4501-9B46-D136F5391D47}" destId="{1DF6047E-6CD4-414F-8904-50E1ECB9B8CD}" srcOrd="4" destOrd="0" parTransId="{5BB79EE4-62BA-405E-8274-57C5D0758B07}" sibTransId="{6439A190-ED36-431F-8949-AF47807D559B}"/>
    <dgm:cxn modelId="{FDD82BA6-B6F4-44B8-8345-33422738D172}" type="presOf" srcId="{F23A7D55-70B6-4B3E-B753-BCD3F52C50BE}" destId="{BBAB1B83-B6E9-45E7-B8A4-7014F4CCDD04}" srcOrd="0" destOrd="0" presId="urn:microsoft.com/office/officeart/2005/8/layout/vList2"/>
    <dgm:cxn modelId="{7C49AA02-8E0A-47C8-B645-F79F64819DA5}" type="presOf" srcId="{2DC772F8-A756-4DD8-B3C3-E15C3572B0DC}" destId="{5E4E22C5-468D-4E16-A0CE-5D9B5CEA3902}" srcOrd="0" destOrd="0" presId="urn:microsoft.com/office/officeart/2005/8/layout/vList2"/>
    <dgm:cxn modelId="{C09FB3DA-9594-4EE8-B8C1-C1DAE1BA2BC6}" type="presOf" srcId="{B7F93F94-9F54-4A05-ABC7-C1C086E0D945}" destId="{F4C520A1-7690-45B6-95A7-00BB32018856}" srcOrd="0" destOrd="0" presId="urn:microsoft.com/office/officeart/2005/8/layout/vList2"/>
    <dgm:cxn modelId="{7EC26FA6-74D1-4893-B7DA-AB6B59F69A6F}" srcId="{BBA0EDC9-51EB-4501-9B46-D136F5391D47}" destId="{F23A7D55-70B6-4B3E-B753-BCD3F52C50BE}" srcOrd="0" destOrd="0" parTransId="{67E7721D-D118-45FA-B07C-FB6D8712AAFE}" sibTransId="{07EFC8A1-FD7B-4F99-872F-BC5C34DDD6A2}"/>
    <dgm:cxn modelId="{3CEBAAFE-DDF3-453A-9B90-9BDE04DCE2D5}" srcId="{BBA0EDC9-51EB-4501-9B46-D136F5391D47}" destId="{B7F93F94-9F54-4A05-ABC7-C1C086E0D945}" srcOrd="2" destOrd="0" parTransId="{E1CFCDEC-0CB5-4B32-8B07-5F6D4043CCB1}" sibTransId="{F1518E24-5B95-4476-8854-AF2394E7FD90}"/>
    <dgm:cxn modelId="{B6AF86EC-AA89-4314-8E84-5FE89598FB75}" type="presParOf" srcId="{D0357A09-15EC-4398-961D-F2C4022E060B}" destId="{BBAB1B83-B6E9-45E7-B8A4-7014F4CCDD04}" srcOrd="0" destOrd="0" presId="urn:microsoft.com/office/officeart/2005/8/layout/vList2"/>
    <dgm:cxn modelId="{FE4D28BE-6CB2-49B0-990C-5894C9A799C7}" type="presParOf" srcId="{D0357A09-15EC-4398-961D-F2C4022E060B}" destId="{BEC4C13C-B911-41F1-8579-07ECE8FF3223}" srcOrd="1" destOrd="0" presId="urn:microsoft.com/office/officeart/2005/8/layout/vList2"/>
    <dgm:cxn modelId="{FC840760-8E45-4B8D-A050-09FF7881244F}" type="presParOf" srcId="{D0357A09-15EC-4398-961D-F2C4022E060B}" destId="{F79F63E1-233B-457A-A7A1-C67C0AD6EB70}" srcOrd="2" destOrd="0" presId="urn:microsoft.com/office/officeart/2005/8/layout/vList2"/>
    <dgm:cxn modelId="{8A4BC804-554E-4E06-BD58-29B9A05F704F}" type="presParOf" srcId="{D0357A09-15EC-4398-961D-F2C4022E060B}" destId="{3E7D6CB8-ED32-414C-B647-1664F97578D3}" srcOrd="3" destOrd="0" presId="urn:microsoft.com/office/officeart/2005/8/layout/vList2"/>
    <dgm:cxn modelId="{748FFC84-474C-445A-B6B4-6753A1F74701}" type="presParOf" srcId="{D0357A09-15EC-4398-961D-F2C4022E060B}" destId="{F4C520A1-7690-45B6-95A7-00BB32018856}" srcOrd="4" destOrd="0" presId="urn:microsoft.com/office/officeart/2005/8/layout/vList2"/>
    <dgm:cxn modelId="{7B850E1F-833A-42EC-BF4B-EA263521D103}" type="presParOf" srcId="{D0357A09-15EC-4398-961D-F2C4022E060B}" destId="{C67A1156-4AA3-4829-85C7-0A2AA4D3A865}" srcOrd="5" destOrd="0" presId="urn:microsoft.com/office/officeart/2005/8/layout/vList2"/>
    <dgm:cxn modelId="{0FE8E864-6CF3-4848-94B3-4C9165E168AD}" type="presParOf" srcId="{D0357A09-15EC-4398-961D-F2C4022E060B}" destId="{5E4E22C5-468D-4E16-A0CE-5D9B5CEA3902}" srcOrd="6" destOrd="0" presId="urn:microsoft.com/office/officeart/2005/8/layout/vList2"/>
    <dgm:cxn modelId="{2C2E2D16-AE1E-470C-99FB-C8550E1251FA}" type="presParOf" srcId="{D0357A09-15EC-4398-961D-F2C4022E060B}" destId="{EB518D7F-EB02-4F86-A0EC-3A0AF1F08EAD}" srcOrd="7" destOrd="0" presId="urn:microsoft.com/office/officeart/2005/8/layout/vList2"/>
    <dgm:cxn modelId="{844A8C14-0C9F-4886-8EC1-C9E82A8BA8C5}" type="presParOf" srcId="{D0357A09-15EC-4398-961D-F2C4022E060B}" destId="{82D74D02-45E9-4D01-818D-B37F7785DB2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156A5EB6-818E-41F1-9D1E-BDB87A10F234}" type="presOf" srcId="{1120C853-0A49-4C19-B939-A76B78FB4829}" destId="{9CDC1DB8-0A2E-4B86-9D28-FE7F46ED7299}" srcOrd="0" destOrd="0" presId="urn:microsoft.com/office/officeart/2005/8/layout/chevron1"/>
    <dgm:cxn modelId="{1A677FE8-4863-40A9-9088-AFD9172DC513}" type="presOf" srcId="{9924F081-DF97-4086-8622-05F74BBC0347}" destId="{5556709D-AF2C-4016-873B-91EF25630AAC}" srcOrd="0" destOrd="0" presId="urn:microsoft.com/office/officeart/2005/8/layout/chevron1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7786DCF8-4985-4281-801D-27CC15687C24}" type="presOf" srcId="{6B8C4F60-C16A-42B3-BFAA-499F1228368D}" destId="{CE47BBC4-14C5-45D6-9BD1-F4D5AABD2B6D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2CA97C84-770E-4A2C-9337-66445EEBD224}" type="presOf" srcId="{199F0C77-549D-413C-95C6-125722D7B026}" destId="{7D6479FD-6A74-44E5-8CB8-B989FDE53813}" srcOrd="0" destOrd="0" presId="urn:microsoft.com/office/officeart/2005/8/layout/chevron1"/>
    <dgm:cxn modelId="{11AF60FA-3897-41F7-A06F-E0F3EF56F346}" type="presOf" srcId="{3C5C067E-502F-4627-9B22-97212DFB2786}" destId="{50B29B16-4A2C-4A91-8C4A-B48AD0B47E5C}" srcOrd="0" destOrd="0" presId="urn:microsoft.com/office/officeart/2005/8/layout/chevron1"/>
    <dgm:cxn modelId="{7266C594-F1F5-46D1-B004-E8B5882758E3}" type="presOf" srcId="{D4B7D6A4-6FDC-4A11-9481-F757132473C3}" destId="{127843FC-2A72-47AF-88D8-DB2D403F4029}" srcOrd="0" destOrd="0" presId="urn:microsoft.com/office/officeart/2005/8/layout/chevron1"/>
    <dgm:cxn modelId="{7ADF5EBD-9817-474B-9EB5-B7B92FFDE365}" type="presOf" srcId="{8EC78AF6-4BE7-4FAC-97A0-766E7C6E35A0}" destId="{3BEE9553-6823-47D9-BC70-5A01969B1B4E}" srcOrd="0" destOrd="0" presId="urn:microsoft.com/office/officeart/2005/8/layout/chevron1"/>
    <dgm:cxn modelId="{6634CF51-8B53-4864-B9A9-9F829EB68131}" type="presParOf" srcId="{CE47BBC4-14C5-45D6-9BD1-F4D5AABD2B6D}" destId="{9CDC1DB8-0A2E-4B86-9D28-FE7F46ED7299}" srcOrd="0" destOrd="0" presId="urn:microsoft.com/office/officeart/2005/8/layout/chevron1"/>
    <dgm:cxn modelId="{B23F6B48-BC7F-468B-94DC-C711E251B950}" type="presParOf" srcId="{CE47BBC4-14C5-45D6-9BD1-F4D5AABD2B6D}" destId="{59A88927-D805-4267-B236-1594D97F3F59}" srcOrd="1" destOrd="0" presId="urn:microsoft.com/office/officeart/2005/8/layout/chevron1"/>
    <dgm:cxn modelId="{A39AB447-6965-4289-A5E3-D7EA4A043569}" type="presParOf" srcId="{CE47BBC4-14C5-45D6-9BD1-F4D5AABD2B6D}" destId="{127843FC-2A72-47AF-88D8-DB2D403F4029}" srcOrd="2" destOrd="0" presId="urn:microsoft.com/office/officeart/2005/8/layout/chevron1"/>
    <dgm:cxn modelId="{256C2F6C-D31C-4E6D-BE64-C89B62BD4AAC}" type="presParOf" srcId="{CE47BBC4-14C5-45D6-9BD1-F4D5AABD2B6D}" destId="{1FB87B06-BCD6-44E2-80D0-F27554625644}" srcOrd="3" destOrd="0" presId="urn:microsoft.com/office/officeart/2005/8/layout/chevron1"/>
    <dgm:cxn modelId="{FAB46029-D774-46BC-B115-25C5F4610CD5}" type="presParOf" srcId="{CE47BBC4-14C5-45D6-9BD1-F4D5AABD2B6D}" destId="{50B29B16-4A2C-4A91-8C4A-B48AD0B47E5C}" srcOrd="4" destOrd="0" presId="urn:microsoft.com/office/officeart/2005/8/layout/chevron1"/>
    <dgm:cxn modelId="{737240F1-FFCD-4C30-8FBF-A9CFB2BFAA3B}" type="presParOf" srcId="{CE47BBC4-14C5-45D6-9BD1-F4D5AABD2B6D}" destId="{0AA81214-F0BA-4E13-9763-E317CB813D5F}" srcOrd="5" destOrd="0" presId="urn:microsoft.com/office/officeart/2005/8/layout/chevron1"/>
    <dgm:cxn modelId="{341F6947-9852-446C-99DB-D0E25CE32F38}" type="presParOf" srcId="{CE47BBC4-14C5-45D6-9BD1-F4D5AABD2B6D}" destId="{3BEE9553-6823-47D9-BC70-5A01969B1B4E}" srcOrd="6" destOrd="0" presId="urn:microsoft.com/office/officeart/2005/8/layout/chevron1"/>
    <dgm:cxn modelId="{1C7FC1AC-1007-4241-B310-DCFB7A5EA437}" type="presParOf" srcId="{CE47BBC4-14C5-45D6-9BD1-F4D5AABD2B6D}" destId="{A6924542-F039-4EAF-BAD9-39690094FA2E}" srcOrd="7" destOrd="0" presId="urn:microsoft.com/office/officeart/2005/8/layout/chevron1"/>
    <dgm:cxn modelId="{A72D8D9A-BFCD-4E49-8617-6C44500CDF0D}" type="presParOf" srcId="{CE47BBC4-14C5-45D6-9BD1-F4D5AABD2B6D}" destId="{7D6479FD-6A74-44E5-8CB8-B989FDE53813}" srcOrd="8" destOrd="0" presId="urn:microsoft.com/office/officeart/2005/8/layout/chevron1"/>
    <dgm:cxn modelId="{1ADD08DB-349A-40F5-9936-5D5048264A25}" type="presParOf" srcId="{CE47BBC4-14C5-45D6-9BD1-F4D5AABD2B6D}" destId="{A3B6C75A-F08C-4DA3-83FA-091B931B8ED8}" srcOrd="9" destOrd="0" presId="urn:microsoft.com/office/officeart/2005/8/layout/chevron1"/>
    <dgm:cxn modelId="{4C359067-BE0A-41FD-9C60-686A0F1A25A4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DA9BB5B-E820-485E-B2E7-C46382F69630}" type="doc">
      <dgm:prSet loTypeId="urn:microsoft.com/office/officeart/2005/8/layout/bProcess2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TW" altLang="en-US"/>
        </a:p>
      </dgm:t>
    </dgm:pt>
    <dgm:pt modelId="{F8E9A7FA-750B-487F-BF67-CFB9C246622A}">
      <dgm:prSet phldrT="[文字]" custT="1"/>
      <dgm:spPr>
        <a:solidFill>
          <a:srgbClr val="C00000"/>
        </a:solidFill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廠商</a:t>
          </a:r>
          <a:endParaRPr lang="zh-TW" altLang="en-US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90816D-DD0B-4A3F-A4D6-E16796D01373}" type="parTrans" cxnId="{8A67E4FE-AB0D-4AD6-B9FA-F065EA5187DE}">
      <dgm:prSet/>
      <dgm:spPr/>
      <dgm:t>
        <a:bodyPr/>
        <a:lstStyle/>
        <a:p>
          <a:endParaRPr lang="zh-TW" altLang="en-US"/>
        </a:p>
      </dgm:t>
    </dgm:pt>
    <dgm:pt modelId="{E7B5EFBD-5AC8-4EC5-AA1C-40DB5E62F8C2}" type="sibTrans" cxnId="{8A67E4FE-AB0D-4AD6-B9FA-F065EA5187DE}">
      <dgm:prSet/>
      <dgm:spPr/>
      <dgm:t>
        <a:bodyPr/>
        <a:lstStyle/>
        <a:p>
          <a:endParaRPr lang="zh-TW" altLang="en-US"/>
        </a:p>
      </dgm:t>
    </dgm:pt>
    <dgm:pt modelId="{86886C26-FF83-4479-8602-3348C817586B}">
      <dgm:prSet phldrT="[文字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歇業、停業、撤銷工廠登記證之廠商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882141-A9E2-49E6-BC28-6449A444ED47}" type="parTrans" cxnId="{4EB6761B-D960-43E1-B5C5-07480AE99225}">
      <dgm:prSet/>
      <dgm:spPr/>
      <dgm:t>
        <a:bodyPr/>
        <a:lstStyle/>
        <a:p>
          <a:endParaRPr lang="zh-TW" altLang="en-US"/>
        </a:p>
      </dgm:t>
    </dgm:pt>
    <dgm:pt modelId="{6C10247E-3747-46C7-8F84-6F871678A8D3}" type="sibTrans" cxnId="{4EB6761B-D960-43E1-B5C5-07480AE99225}">
      <dgm:prSet/>
      <dgm:spPr/>
      <dgm:t>
        <a:bodyPr/>
        <a:lstStyle/>
        <a:p>
          <a:endParaRPr lang="zh-TW" altLang="en-US"/>
        </a:p>
      </dgm:t>
    </dgm:pt>
    <dgm:pt modelId="{9CBB5017-9B04-463C-B3E6-FC1A7A7B89DF}">
      <dgm:prSet phldrT="[文字]" custT="1"/>
      <dgm:spPr/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kumimoji="0"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依據下水道使用管理規章執行廢</a:t>
          </a:r>
          <a:r>
            <a:rPr kumimoji="0"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kumimoji="0"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污</a:t>
          </a:r>
          <a:r>
            <a:rPr kumimoji="0"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kumimoji="0"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水聯接用戶</a:t>
          </a:r>
          <a:r>
            <a:rPr kumimoji="0"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辦理封管作業</a:t>
          </a:r>
          <a:endParaRPr lang="zh-TW" altLang="en-US" sz="1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87C935-73DD-40C1-B263-36A56B85996C}" type="parTrans" cxnId="{F5BBC753-4463-4A87-BF4E-2864AADB0B0D}">
      <dgm:prSet/>
      <dgm:spPr/>
      <dgm:t>
        <a:bodyPr/>
        <a:lstStyle/>
        <a:p>
          <a:endParaRPr lang="zh-TW" altLang="en-US"/>
        </a:p>
      </dgm:t>
    </dgm:pt>
    <dgm:pt modelId="{8827C87B-FA4F-45BB-9307-08E6D21C16FC}" type="sibTrans" cxnId="{F5BBC753-4463-4A87-BF4E-2864AADB0B0D}">
      <dgm:prSet/>
      <dgm:spPr/>
      <dgm:t>
        <a:bodyPr/>
        <a:lstStyle/>
        <a:p>
          <a:endParaRPr lang="zh-TW" altLang="en-US"/>
        </a:p>
      </dgm:t>
    </dgm:pt>
    <dgm:pt modelId="{A1D0A5EB-409E-444A-8A41-F3289459FA94}" type="pres">
      <dgm:prSet presAssocID="{DDA9BB5B-E820-485E-B2E7-C46382F69630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58CEC75-A695-4CCC-9B9F-4E3B59E1F321}" type="pres">
      <dgm:prSet presAssocID="{F8E9A7FA-750B-487F-BF67-CFB9C246622A}" presName="firstNode" presStyleLbl="node1" presStyleIdx="0" presStyleCnt="3" custScaleX="110478" custScaleY="59034" custLinFactNeighborX="66" custLinFactNeighborY="175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B5CDFD-12D4-43C3-912F-3B620A6A7FC7}" type="pres">
      <dgm:prSet presAssocID="{E7B5EFBD-5AC8-4EC5-AA1C-40DB5E62F8C2}" presName="sibTrans" presStyleLbl="sibTrans2D1" presStyleIdx="0" presStyleCnt="2" custScaleX="104479"/>
      <dgm:spPr/>
      <dgm:t>
        <a:bodyPr/>
        <a:lstStyle/>
        <a:p>
          <a:endParaRPr lang="zh-TW" altLang="en-US"/>
        </a:p>
      </dgm:t>
    </dgm:pt>
    <dgm:pt modelId="{FCB40B40-A202-4A8B-A534-3A25698FE750}" type="pres">
      <dgm:prSet presAssocID="{86886C26-FF83-4479-8602-3348C817586B}" presName="middleNode" presStyleCnt="0"/>
      <dgm:spPr/>
    </dgm:pt>
    <dgm:pt modelId="{12441D80-5141-47FD-A82D-5C26F9904676}" type="pres">
      <dgm:prSet presAssocID="{86886C26-FF83-4479-8602-3348C817586B}" presName="padding" presStyleLbl="node1" presStyleIdx="0" presStyleCnt="3"/>
      <dgm:spPr/>
    </dgm:pt>
    <dgm:pt modelId="{E0D8AC88-7C8C-4860-9559-BD534F732904}" type="pres">
      <dgm:prSet presAssocID="{86886C26-FF83-4479-8602-3348C817586B}" presName="shape" presStyleLbl="node1" presStyleIdx="1" presStyleCnt="3" custScaleX="218606" custScaleY="117264" custLinFactNeighborX="-573" custLinFactNeighborY="-40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D3F788-D48E-4930-9E06-ECC868E62424}" type="pres">
      <dgm:prSet presAssocID="{6C10247E-3747-46C7-8F84-6F871678A8D3}" presName="sibTrans" presStyleLbl="sibTrans2D1" presStyleIdx="1" presStyleCnt="2" custScaleX="242528" custLinFactNeighborX="4702" custLinFactNeighborY="7776"/>
      <dgm:spPr/>
      <dgm:t>
        <a:bodyPr/>
        <a:lstStyle/>
        <a:p>
          <a:endParaRPr lang="zh-TW" altLang="en-US"/>
        </a:p>
      </dgm:t>
    </dgm:pt>
    <dgm:pt modelId="{E9311EF3-1855-4714-83B4-A95726E3F18C}" type="pres">
      <dgm:prSet presAssocID="{9CBB5017-9B04-463C-B3E6-FC1A7A7B89DF}" presName="lastNode" presStyleLbl="node1" presStyleIdx="2" presStyleCnt="3" custScaleX="189062" custLinFactNeighborX="-863" custLinFactNeighborY="-34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7135D19-E016-4440-9672-CA1B64BEE0C9}" type="presOf" srcId="{86886C26-FF83-4479-8602-3348C817586B}" destId="{E0D8AC88-7C8C-4860-9559-BD534F732904}" srcOrd="0" destOrd="0" presId="urn:microsoft.com/office/officeart/2005/8/layout/bProcess2"/>
    <dgm:cxn modelId="{22A3E9B7-0EEB-4DDE-A164-8092EC1682CB}" type="presOf" srcId="{DDA9BB5B-E820-485E-B2E7-C46382F69630}" destId="{A1D0A5EB-409E-444A-8A41-F3289459FA94}" srcOrd="0" destOrd="0" presId="urn:microsoft.com/office/officeart/2005/8/layout/bProcess2"/>
    <dgm:cxn modelId="{86DA8DD0-BCBB-4E03-86AD-B6B742D67D96}" type="presOf" srcId="{9CBB5017-9B04-463C-B3E6-FC1A7A7B89DF}" destId="{E9311EF3-1855-4714-83B4-A95726E3F18C}" srcOrd="0" destOrd="0" presId="urn:microsoft.com/office/officeart/2005/8/layout/bProcess2"/>
    <dgm:cxn modelId="{8A67E4FE-AB0D-4AD6-B9FA-F065EA5187DE}" srcId="{DDA9BB5B-E820-485E-B2E7-C46382F69630}" destId="{F8E9A7FA-750B-487F-BF67-CFB9C246622A}" srcOrd="0" destOrd="0" parTransId="{0C90816D-DD0B-4A3F-A4D6-E16796D01373}" sibTransId="{E7B5EFBD-5AC8-4EC5-AA1C-40DB5E62F8C2}"/>
    <dgm:cxn modelId="{D98D261E-1F8C-410A-9F1E-C0E2D4E62F18}" type="presOf" srcId="{6C10247E-3747-46C7-8F84-6F871678A8D3}" destId="{9AD3F788-D48E-4930-9E06-ECC868E62424}" srcOrd="0" destOrd="0" presId="urn:microsoft.com/office/officeart/2005/8/layout/bProcess2"/>
    <dgm:cxn modelId="{1CEFE3D5-4334-4B8E-9F5E-4038A839E620}" type="presOf" srcId="{F8E9A7FA-750B-487F-BF67-CFB9C246622A}" destId="{558CEC75-A695-4CCC-9B9F-4E3B59E1F321}" srcOrd="0" destOrd="0" presId="urn:microsoft.com/office/officeart/2005/8/layout/bProcess2"/>
    <dgm:cxn modelId="{4EB6761B-D960-43E1-B5C5-07480AE99225}" srcId="{DDA9BB5B-E820-485E-B2E7-C46382F69630}" destId="{86886C26-FF83-4479-8602-3348C817586B}" srcOrd="1" destOrd="0" parTransId="{99882141-A9E2-49E6-BC28-6449A444ED47}" sibTransId="{6C10247E-3747-46C7-8F84-6F871678A8D3}"/>
    <dgm:cxn modelId="{F5BBC753-4463-4A87-BF4E-2864AADB0B0D}" srcId="{DDA9BB5B-E820-485E-B2E7-C46382F69630}" destId="{9CBB5017-9B04-463C-B3E6-FC1A7A7B89DF}" srcOrd="2" destOrd="0" parTransId="{3B87C935-73DD-40C1-B263-36A56B85996C}" sibTransId="{8827C87B-FA4F-45BB-9307-08E6D21C16FC}"/>
    <dgm:cxn modelId="{2CB354E4-0122-4E20-903B-DB8AA8F132A9}" type="presOf" srcId="{E7B5EFBD-5AC8-4EC5-AA1C-40DB5E62F8C2}" destId="{E7B5CDFD-12D4-43C3-912F-3B620A6A7FC7}" srcOrd="0" destOrd="0" presId="urn:microsoft.com/office/officeart/2005/8/layout/bProcess2"/>
    <dgm:cxn modelId="{BCF51C87-EF16-49FB-82E8-476D73DA1EBC}" type="presParOf" srcId="{A1D0A5EB-409E-444A-8A41-F3289459FA94}" destId="{558CEC75-A695-4CCC-9B9F-4E3B59E1F321}" srcOrd="0" destOrd="0" presId="urn:microsoft.com/office/officeart/2005/8/layout/bProcess2"/>
    <dgm:cxn modelId="{F7E832E6-33B4-47D8-ACFA-FA20867C890D}" type="presParOf" srcId="{A1D0A5EB-409E-444A-8A41-F3289459FA94}" destId="{E7B5CDFD-12D4-43C3-912F-3B620A6A7FC7}" srcOrd="1" destOrd="0" presId="urn:microsoft.com/office/officeart/2005/8/layout/bProcess2"/>
    <dgm:cxn modelId="{367A4DE1-773E-45B2-8FBC-4D42B5BFBC22}" type="presParOf" srcId="{A1D0A5EB-409E-444A-8A41-F3289459FA94}" destId="{FCB40B40-A202-4A8B-A534-3A25698FE750}" srcOrd="2" destOrd="0" presId="urn:microsoft.com/office/officeart/2005/8/layout/bProcess2"/>
    <dgm:cxn modelId="{E16312B9-36DE-4A9D-B4CB-C5BD0BE240A0}" type="presParOf" srcId="{FCB40B40-A202-4A8B-A534-3A25698FE750}" destId="{12441D80-5141-47FD-A82D-5C26F9904676}" srcOrd="0" destOrd="0" presId="urn:microsoft.com/office/officeart/2005/8/layout/bProcess2"/>
    <dgm:cxn modelId="{786E8092-6CD3-452E-A147-6882C98A3716}" type="presParOf" srcId="{FCB40B40-A202-4A8B-A534-3A25698FE750}" destId="{E0D8AC88-7C8C-4860-9559-BD534F732904}" srcOrd="1" destOrd="0" presId="urn:microsoft.com/office/officeart/2005/8/layout/bProcess2"/>
    <dgm:cxn modelId="{D5FDA5D7-321A-453B-AB45-DB81A3AA94A4}" type="presParOf" srcId="{A1D0A5EB-409E-444A-8A41-F3289459FA94}" destId="{9AD3F788-D48E-4930-9E06-ECC868E62424}" srcOrd="3" destOrd="0" presId="urn:microsoft.com/office/officeart/2005/8/layout/bProcess2"/>
    <dgm:cxn modelId="{EB67C2F5-8CDB-4176-B4EA-2E3FAD74E45C}" type="presParOf" srcId="{A1D0A5EB-409E-444A-8A41-F3289459FA94}" destId="{E9311EF3-1855-4714-83B4-A95726E3F18C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A5A924-4F46-4896-A149-BC91B93B9959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F4A2901-59B1-4746-B415-1A93F42CBB8E}">
      <dgm:prSet phldrT="[文字]" custT="1"/>
      <dgm:spPr/>
      <dgm:t>
        <a:bodyPr/>
        <a:lstStyle/>
        <a:p>
          <a:pPr rtl="0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1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A.</a:t>
          </a: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開發時程：</a:t>
          </a:r>
          <a:r>
            <a:rPr kumimoji="1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66</a:t>
          </a: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年</a:t>
          </a:r>
          <a:r>
            <a:rPr kumimoji="1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4</a:t>
          </a: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月開發完成，</a:t>
          </a:r>
          <a:r>
            <a:rPr kumimoji="1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66</a:t>
          </a: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年</a:t>
          </a:r>
          <a:r>
            <a:rPr kumimoji="1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5</a:t>
          </a: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月公告出售</a:t>
          </a:r>
          <a:endParaRPr lang="zh-TW" altLang="en-US" sz="1800" b="1" dirty="0">
            <a:solidFill>
              <a:srgbClr val="0000FF"/>
            </a:solidFill>
            <a:effectLst/>
          </a:endParaRPr>
        </a:p>
      </dgm:t>
    </dgm:pt>
    <dgm:pt modelId="{A7B9B5CF-4DD6-4637-AB19-806BEAC9D356}" type="parTrans" cxnId="{495F994B-002A-4106-8C37-FB79DBC29BF5}">
      <dgm:prSet/>
      <dgm:spPr/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591D726C-8BFB-41ED-95BE-AA5B0AFB2637}" type="sibTrans" cxnId="{495F994B-002A-4106-8C37-FB79DBC29BF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80C101FE-5AD3-46B2-85E4-2430ECBA8DEC}">
      <dgm:prSet phldrT="[文字]" custT="1"/>
      <dgm:spPr>
        <a:solidFill>
          <a:srgbClr val="FFFF00">
            <a:alpha val="50000"/>
          </a:srgbClr>
        </a:solidFill>
      </dgm:spPr>
      <dgm:t>
        <a:bodyPr/>
        <a:lstStyle/>
        <a:p>
          <a:pPr rtl="0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B.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總面積：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227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公頃</a:t>
          </a: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、</a:t>
          </a:r>
          <a:endParaRPr kumimoji="1" lang="en-US" altLang="zh-TW" sz="1800" b="1" i="0" u="none" strike="noStrike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標楷體" panose="03000509000000000000" pitchFamily="65" charset="-12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rtl="0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甲種工業區</a:t>
          </a:r>
          <a:endParaRPr lang="zh-TW" altLang="en-US" sz="1800" b="1" dirty="0">
            <a:solidFill>
              <a:srgbClr val="0000FF"/>
            </a:solidFill>
            <a:effectLst/>
          </a:endParaRPr>
        </a:p>
      </dgm:t>
    </dgm:pt>
    <dgm:pt modelId="{E59066D1-3C19-40D4-A21B-A22B512A6686}" type="parTrans" cxnId="{CA143DEC-5DAC-459C-BB0F-8FE365BBB8DB}">
      <dgm:prSet/>
      <dgm:spPr/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086EE7BF-291A-47CB-8C3F-97E2604644A9}" type="sibTrans" cxnId="{CA143DEC-5DAC-459C-BB0F-8FE365BBB8DB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A7765B92-4A10-47F1-BD31-46D27FB133B2}">
      <dgm:prSet phldrT="[文字]" custT="1"/>
      <dgm:spPr>
        <a:solidFill>
          <a:schemeClr val="tx2">
            <a:lumMod val="60000"/>
            <a:lumOff val="40000"/>
            <a:alpha val="50000"/>
          </a:schemeClr>
        </a:solidFill>
      </dgm:spPr>
      <dgm:t>
        <a:bodyPr/>
        <a:lstStyle/>
        <a:p>
          <a:pPr rtl="0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C.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廠商數：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184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家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(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生產家數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170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家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)</a:t>
          </a:r>
          <a:endParaRPr lang="zh-TW" altLang="en-US" sz="1800" b="1" dirty="0">
            <a:solidFill>
              <a:srgbClr val="0000FF"/>
            </a:solidFill>
            <a:effectLst/>
          </a:endParaRPr>
        </a:p>
      </dgm:t>
    </dgm:pt>
    <dgm:pt modelId="{15348A73-C335-4D7F-A434-BBB5A582DBE2}" type="parTrans" cxnId="{1E740BB3-8D33-45F7-A001-F4E48DCAD41F}">
      <dgm:prSet/>
      <dgm:spPr/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832B311E-372C-4025-A35D-E31D85A2B9EF}" type="sibTrans" cxnId="{1E740BB3-8D33-45F7-A001-F4E48DCAD41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150A2063-B91E-495D-B4BD-C98BCCCCE574}">
      <dgm:prSet phldrT="[文字]" custT="1"/>
      <dgm:spPr>
        <a:solidFill>
          <a:schemeClr val="bg2">
            <a:lumMod val="60000"/>
            <a:lumOff val="40000"/>
            <a:alpha val="50000"/>
          </a:schemeClr>
        </a:solidFill>
      </dgm:spPr>
      <dgm:t>
        <a:bodyPr/>
        <a:lstStyle/>
        <a:p>
          <a:pPr rtl="0"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D.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年產值：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936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億元</a:t>
          </a:r>
          <a:endParaRPr lang="zh-TW" altLang="en-US" sz="1800" b="1" dirty="0">
            <a:solidFill>
              <a:srgbClr val="0000FF"/>
            </a:solidFill>
            <a:effectLst/>
          </a:endParaRPr>
        </a:p>
      </dgm:t>
    </dgm:pt>
    <dgm:pt modelId="{1ACE0D04-4655-4FEC-90DB-4B50695BB64D}" type="parTrans" cxnId="{D1DF3D30-B129-4D31-B7A4-1E07940324D1}">
      <dgm:prSet/>
      <dgm:spPr/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1E75C927-5C31-468D-8024-2281E07E8A16}" type="sibTrans" cxnId="{D1DF3D30-B129-4D31-B7A4-1E07940324D1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CA8BCA6B-3705-487F-8F71-B124D073FE48}">
      <dgm:prSet phldrT="[文字]" custT="1"/>
      <dgm:spPr>
        <a:solidFill>
          <a:srgbClr val="7030A0">
            <a:alpha val="50000"/>
          </a:srgbClr>
        </a:solid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E.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就業人數：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7,994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人</a:t>
          </a:r>
          <a:endParaRPr lang="zh-TW" altLang="en-US" sz="1800" b="1" dirty="0">
            <a:solidFill>
              <a:srgbClr val="0000FF"/>
            </a:solidFill>
            <a:effectLst/>
          </a:endParaRPr>
        </a:p>
      </dgm:t>
    </dgm:pt>
    <dgm:pt modelId="{150CE89D-2991-4974-B7DF-6138DD5976AE}" type="parTrans" cxnId="{C02B890B-75F6-48B4-A17D-7428C6006F50}">
      <dgm:prSet/>
      <dgm:spPr/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60973BF6-7F9E-4BF9-B212-C109F0B74BE8}" type="sibTrans" cxnId="{C02B890B-75F6-48B4-A17D-7428C6006F50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C466B2C7-B437-475C-9A04-0ED99C2B90C9}">
      <dgm:prSet custT="1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F.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用水量前</a:t>
          </a:r>
          <a:r>
            <a:rPr kumimoji="0" lang="en-US" altLang="zh-TW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3</a:t>
          </a:r>
          <a:r>
            <a:rPr kumimoji="0" lang="zh-TW" altLang="en-US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大產業：金屬製品製造業、食品製造業、紡織業</a:t>
          </a:r>
          <a:endParaRPr lang="zh-TW" altLang="en-US" sz="1800" b="1" dirty="0">
            <a:solidFill>
              <a:srgbClr val="0000FF"/>
            </a:solidFill>
            <a:effectLst/>
          </a:endParaRPr>
        </a:p>
      </dgm:t>
    </dgm:pt>
    <dgm:pt modelId="{92FB7D94-EAC3-4721-AA98-D4F6C85931B7}" type="parTrans" cxnId="{C9403659-4352-4F8F-BBCC-D2475F2351A0}">
      <dgm:prSet/>
      <dgm:spPr/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483CCEAC-C010-4E9F-B009-744E249217EC}" type="sibTrans" cxnId="{C9403659-4352-4F8F-BBCC-D2475F2351A0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pPr>
            <a:lnSpc>
              <a:spcPts val="1800"/>
            </a:lnSpc>
            <a:spcBef>
              <a:spcPts val="0"/>
            </a:spcBef>
            <a:spcAft>
              <a:spcPts val="0"/>
            </a:spcAft>
          </a:pPr>
          <a:endParaRPr lang="zh-TW" altLang="en-US" sz="1800" b="1">
            <a:solidFill>
              <a:srgbClr val="0000FF"/>
            </a:solidFill>
            <a:effectLst/>
          </a:endParaRPr>
        </a:p>
      </dgm:t>
    </dgm:pt>
    <dgm:pt modelId="{8E1E4DFA-93CB-4C17-84E5-4CE4DF1F8337}" type="pres">
      <dgm:prSet presAssocID="{7DA5A924-4F46-4896-A149-BC91B93B995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6B4C25AD-11D4-4EE6-86AE-33475ECDDC79}" type="pres">
      <dgm:prSet presAssocID="{80C101FE-5AD3-46B2-85E4-2430ECBA8DEC}" presName="text1" presStyleCnt="0"/>
      <dgm:spPr/>
    </dgm:pt>
    <dgm:pt modelId="{BC3583AE-0C31-4A5B-BE83-5EC78751EADD}" type="pres">
      <dgm:prSet presAssocID="{80C101FE-5AD3-46B2-85E4-2430ECBA8DEC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62AA01-C56F-4095-AA3D-49319162593B}" type="pres">
      <dgm:prSet presAssocID="{80C101FE-5AD3-46B2-85E4-2430ECBA8DEC}" presName="textaccent1" presStyleCnt="0"/>
      <dgm:spPr/>
    </dgm:pt>
    <dgm:pt modelId="{5B490540-B0B9-44F8-A326-969EE69EDD0C}" type="pres">
      <dgm:prSet presAssocID="{80C101FE-5AD3-46B2-85E4-2430ECBA8DEC}" presName="accentRepeatNode" presStyleLbl="solidAlignAcc1" presStyleIdx="0" presStyleCnt="12"/>
      <dgm:spPr/>
    </dgm:pt>
    <dgm:pt modelId="{DC85DA86-D5C4-46E1-8844-44BCD11FF0D0}" type="pres">
      <dgm:prSet presAssocID="{086EE7BF-291A-47CB-8C3F-97E2604644A9}" presName="image1" presStyleCnt="0"/>
      <dgm:spPr/>
    </dgm:pt>
    <dgm:pt modelId="{9EEE4BC6-6FD6-48D8-887E-0A003176A49E}" type="pres">
      <dgm:prSet presAssocID="{086EE7BF-291A-47CB-8C3F-97E2604644A9}" presName="imageRepeatNode" presStyleLbl="alignAcc1" presStyleIdx="0" presStyleCnt="6"/>
      <dgm:spPr/>
      <dgm:t>
        <a:bodyPr/>
        <a:lstStyle/>
        <a:p>
          <a:endParaRPr lang="zh-TW" altLang="en-US"/>
        </a:p>
      </dgm:t>
    </dgm:pt>
    <dgm:pt modelId="{AC9AD9D8-5504-4C52-8762-C7B60D6F4682}" type="pres">
      <dgm:prSet presAssocID="{086EE7BF-291A-47CB-8C3F-97E2604644A9}" presName="imageaccent1" presStyleCnt="0"/>
      <dgm:spPr/>
    </dgm:pt>
    <dgm:pt modelId="{D5173EFD-FC9B-4A7E-8B38-9846CB557418}" type="pres">
      <dgm:prSet presAssocID="{086EE7BF-291A-47CB-8C3F-97E2604644A9}" presName="accentRepeatNode" presStyleLbl="solidAlignAcc1" presStyleIdx="1" presStyleCnt="12"/>
      <dgm:spPr/>
    </dgm:pt>
    <dgm:pt modelId="{CAF4AD12-EC60-4BAE-AAAE-8FF971136B44}" type="pres">
      <dgm:prSet presAssocID="{A7765B92-4A10-47F1-BD31-46D27FB133B2}" presName="text2" presStyleCnt="0"/>
      <dgm:spPr/>
    </dgm:pt>
    <dgm:pt modelId="{7DB27DCE-F9BE-4B2C-8189-2963D25C989E}" type="pres">
      <dgm:prSet presAssocID="{A7765B92-4A10-47F1-BD31-46D27FB133B2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AB5A83-21F8-44DA-B988-C713E1BA7EB4}" type="pres">
      <dgm:prSet presAssocID="{A7765B92-4A10-47F1-BD31-46D27FB133B2}" presName="textaccent2" presStyleCnt="0"/>
      <dgm:spPr/>
    </dgm:pt>
    <dgm:pt modelId="{3B08F9D0-85AF-4D4E-B565-311EE4CF9A23}" type="pres">
      <dgm:prSet presAssocID="{A7765B92-4A10-47F1-BD31-46D27FB133B2}" presName="accentRepeatNode" presStyleLbl="solidAlignAcc1" presStyleIdx="2" presStyleCnt="12"/>
      <dgm:spPr/>
    </dgm:pt>
    <dgm:pt modelId="{B9AA39E3-C36D-45BD-A04B-EDC80E02663A}" type="pres">
      <dgm:prSet presAssocID="{832B311E-372C-4025-A35D-E31D85A2B9EF}" presName="image2" presStyleCnt="0"/>
      <dgm:spPr/>
    </dgm:pt>
    <dgm:pt modelId="{687CE1C1-44C4-4F79-89D6-B3056E194DD3}" type="pres">
      <dgm:prSet presAssocID="{832B311E-372C-4025-A35D-E31D85A2B9EF}" presName="imageRepeatNode" presStyleLbl="alignAcc1" presStyleIdx="1" presStyleCnt="6"/>
      <dgm:spPr/>
      <dgm:t>
        <a:bodyPr/>
        <a:lstStyle/>
        <a:p>
          <a:endParaRPr lang="zh-TW" altLang="en-US"/>
        </a:p>
      </dgm:t>
    </dgm:pt>
    <dgm:pt modelId="{35928364-9248-4FC7-A0BD-E84E911885B5}" type="pres">
      <dgm:prSet presAssocID="{832B311E-372C-4025-A35D-E31D85A2B9EF}" presName="imageaccent2" presStyleCnt="0"/>
      <dgm:spPr/>
    </dgm:pt>
    <dgm:pt modelId="{8FE380B3-8035-4C8E-849B-9C42FD8AF8C6}" type="pres">
      <dgm:prSet presAssocID="{832B311E-372C-4025-A35D-E31D85A2B9EF}" presName="accentRepeatNode" presStyleLbl="solidAlignAcc1" presStyleIdx="3" presStyleCnt="12"/>
      <dgm:spPr/>
    </dgm:pt>
    <dgm:pt modelId="{F1F6EB6A-901D-4FEC-9475-340469E4C059}" type="pres">
      <dgm:prSet presAssocID="{2F4A2901-59B1-4746-B415-1A93F42CBB8E}" presName="text3" presStyleCnt="0"/>
      <dgm:spPr/>
    </dgm:pt>
    <dgm:pt modelId="{1B06E54D-D691-4F8E-A35B-8EF3D85A290B}" type="pres">
      <dgm:prSet presAssocID="{2F4A2901-59B1-4746-B415-1A93F42CBB8E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CDD8AC-EB92-4209-BA72-955394044B7C}" type="pres">
      <dgm:prSet presAssocID="{2F4A2901-59B1-4746-B415-1A93F42CBB8E}" presName="textaccent3" presStyleCnt="0"/>
      <dgm:spPr/>
    </dgm:pt>
    <dgm:pt modelId="{8D572821-B6BD-4913-9AEF-F985102FCD43}" type="pres">
      <dgm:prSet presAssocID="{2F4A2901-59B1-4746-B415-1A93F42CBB8E}" presName="accentRepeatNode" presStyleLbl="solidAlignAcc1" presStyleIdx="4" presStyleCnt="12"/>
      <dgm:spPr/>
    </dgm:pt>
    <dgm:pt modelId="{17E9BC29-3582-4873-A0D5-B2D268883957}" type="pres">
      <dgm:prSet presAssocID="{591D726C-8BFB-41ED-95BE-AA5B0AFB2637}" presName="image3" presStyleCnt="0"/>
      <dgm:spPr/>
    </dgm:pt>
    <dgm:pt modelId="{F60CF4DC-314E-4C5C-A9B0-6B82CB3C5E3E}" type="pres">
      <dgm:prSet presAssocID="{591D726C-8BFB-41ED-95BE-AA5B0AFB2637}" presName="imageRepeatNode" presStyleLbl="alignAcc1" presStyleIdx="2" presStyleCnt="6"/>
      <dgm:spPr/>
      <dgm:t>
        <a:bodyPr/>
        <a:lstStyle/>
        <a:p>
          <a:endParaRPr lang="zh-TW" altLang="en-US"/>
        </a:p>
      </dgm:t>
    </dgm:pt>
    <dgm:pt modelId="{9375786F-0D35-49EC-8B42-53A214C05C42}" type="pres">
      <dgm:prSet presAssocID="{591D726C-8BFB-41ED-95BE-AA5B0AFB2637}" presName="imageaccent3" presStyleCnt="0"/>
      <dgm:spPr/>
    </dgm:pt>
    <dgm:pt modelId="{93C874F6-98D1-44C0-9C49-A0B68F14C9E7}" type="pres">
      <dgm:prSet presAssocID="{591D726C-8BFB-41ED-95BE-AA5B0AFB2637}" presName="accentRepeatNode" presStyleLbl="solidAlignAcc1" presStyleIdx="5" presStyleCnt="12"/>
      <dgm:spPr/>
    </dgm:pt>
    <dgm:pt modelId="{DBC4D9BE-B1E8-46A9-BF49-A23A094BE482}" type="pres">
      <dgm:prSet presAssocID="{150A2063-B91E-495D-B4BD-C98BCCCCE574}" presName="text4" presStyleCnt="0"/>
      <dgm:spPr/>
    </dgm:pt>
    <dgm:pt modelId="{A0C993E8-5865-484D-B603-1DCB856B064D}" type="pres">
      <dgm:prSet presAssocID="{150A2063-B91E-495D-B4BD-C98BCCCCE574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A1887B-28DA-480E-8F4F-F6626C2E7F5D}" type="pres">
      <dgm:prSet presAssocID="{150A2063-B91E-495D-B4BD-C98BCCCCE574}" presName="textaccent4" presStyleCnt="0"/>
      <dgm:spPr/>
    </dgm:pt>
    <dgm:pt modelId="{224D070A-B772-4C9E-AB9D-A0399313169E}" type="pres">
      <dgm:prSet presAssocID="{150A2063-B91E-495D-B4BD-C98BCCCCE574}" presName="accentRepeatNode" presStyleLbl="solidAlignAcc1" presStyleIdx="6" presStyleCnt="12"/>
      <dgm:spPr/>
    </dgm:pt>
    <dgm:pt modelId="{27208FAA-27CC-4989-8FB3-AFAB6CFA4A6B}" type="pres">
      <dgm:prSet presAssocID="{1E75C927-5C31-468D-8024-2281E07E8A16}" presName="image4" presStyleCnt="0"/>
      <dgm:spPr/>
    </dgm:pt>
    <dgm:pt modelId="{F1C4D6A7-1DF7-4B3C-85B0-5407472ACBA2}" type="pres">
      <dgm:prSet presAssocID="{1E75C927-5C31-468D-8024-2281E07E8A16}" presName="imageRepeatNode" presStyleLbl="alignAcc1" presStyleIdx="3" presStyleCnt="6"/>
      <dgm:spPr/>
      <dgm:t>
        <a:bodyPr/>
        <a:lstStyle/>
        <a:p>
          <a:endParaRPr lang="zh-TW" altLang="en-US"/>
        </a:p>
      </dgm:t>
    </dgm:pt>
    <dgm:pt modelId="{84731E36-27C3-4FF1-A04B-7FE777516A6E}" type="pres">
      <dgm:prSet presAssocID="{1E75C927-5C31-468D-8024-2281E07E8A16}" presName="imageaccent4" presStyleCnt="0"/>
      <dgm:spPr/>
    </dgm:pt>
    <dgm:pt modelId="{EB90653A-CA65-4E69-8BFA-03DE0582A91E}" type="pres">
      <dgm:prSet presAssocID="{1E75C927-5C31-468D-8024-2281E07E8A16}" presName="accentRepeatNode" presStyleLbl="solidAlignAcc1" presStyleIdx="7" presStyleCnt="12"/>
      <dgm:spPr/>
    </dgm:pt>
    <dgm:pt modelId="{453BCF3C-CA21-4B7A-A772-7C2BF087753C}" type="pres">
      <dgm:prSet presAssocID="{CA8BCA6B-3705-487F-8F71-B124D073FE48}" presName="text5" presStyleCnt="0"/>
      <dgm:spPr/>
    </dgm:pt>
    <dgm:pt modelId="{07889A90-5B6D-4BD9-B93B-39E9954A16AC}" type="pres">
      <dgm:prSet presAssocID="{CA8BCA6B-3705-487F-8F71-B124D073FE48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6AB840-DFD9-4EAF-8C0F-7F08EC32E0FB}" type="pres">
      <dgm:prSet presAssocID="{CA8BCA6B-3705-487F-8F71-B124D073FE48}" presName="textaccent5" presStyleCnt="0"/>
      <dgm:spPr/>
    </dgm:pt>
    <dgm:pt modelId="{1C8EB0FD-F660-4A48-B221-291996B37AEB}" type="pres">
      <dgm:prSet presAssocID="{CA8BCA6B-3705-487F-8F71-B124D073FE48}" presName="accentRepeatNode" presStyleLbl="solidAlignAcc1" presStyleIdx="8" presStyleCnt="12"/>
      <dgm:spPr/>
    </dgm:pt>
    <dgm:pt modelId="{771FEAAA-CDDA-486E-A993-7DBDADC1DCB8}" type="pres">
      <dgm:prSet presAssocID="{60973BF6-7F9E-4BF9-B212-C109F0B74BE8}" presName="image5" presStyleCnt="0"/>
      <dgm:spPr/>
    </dgm:pt>
    <dgm:pt modelId="{CCFB82E4-CF71-46D7-951D-71013DDE9D7D}" type="pres">
      <dgm:prSet presAssocID="{60973BF6-7F9E-4BF9-B212-C109F0B74BE8}" presName="imageRepeatNode" presStyleLbl="alignAcc1" presStyleIdx="4" presStyleCnt="6"/>
      <dgm:spPr/>
      <dgm:t>
        <a:bodyPr/>
        <a:lstStyle/>
        <a:p>
          <a:endParaRPr lang="zh-TW" altLang="en-US"/>
        </a:p>
      </dgm:t>
    </dgm:pt>
    <dgm:pt modelId="{5253260D-4156-4325-939C-7136E292F949}" type="pres">
      <dgm:prSet presAssocID="{60973BF6-7F9E-4BF9-B212-C109F0B74BE8}" presName="imageaccent5" presStyleCnt="0"/>
      <dgm:spPr/>
    </dgm:pt>
    <dgm:pt modelId="{F1C4068F-888A-4C35-A434-953D2A89C58C}" type="pres">
      <dgm:prSet presAssocID="{60973BF6-7F9E-4BF9-B212-C109F0B74BE8}" presName="accentRepeatNode" presStyleLbl="solidAlignAcc1" presStyleIdx="9" presStyleCnt="12"/>
      <dgm:spPr/>
    </dgm:pt>
    <dgm:pt modelId="{2269C4FF-3411-428E-8A7F-307DFE5018C1}" type="pres">
      <dgm:prSet presAssocID="{C466B2C7-B437-475C-9A04-0ED99C2B90C9}" presName="text6" presStyleCnt="0"/>
      <dgm:spPr/>
    </dgm:pt>
    <dgm:pt modelId="{B55E54D5-CB02-4FEE-BF25-ED768B59E426}" type="pres">
      <dgm:prSet presAssocID="{C466B2C7-B437-475C-9A04-0ED99C2B90C9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1CBFF0-82B3-4804-9353-1B16EC707577}" type="pres">
      <dgm:prSet presAssocID="{C466B2C7-B437-475C-9A04-0ED99C2B90C9}" presName="textaccent6" presStyleCnt="0"/>
      <dgm:spPr/>
    </dgm:pt>
    <dgm:pt modelId="{7E97269F-6051-4B87-BB3E-F884BD3B4E96}" type="pres">
      <dgm:prSet presAssocID="{C466B2C7-B437-475C-9A04-0ED99C2B90C9}" presName="accentRepeatNode" presStyleLbl="solidAlignAcc1" presStyleIdx="10" presStyleCnt="12"/>
      <dgm:spPr/>
    </dgm:pt>
    <dgm:pt modelId="{A2D09CDB-B2E7-4622-A0B1-D0220CD59B08}" type="pres">
      <dgm:prSet presAssocID="{483CCEAC-C010-4E9F-B009-744E249217EC}" presName="image6" presStyleCnt="0"/>
      <dgm:spPr/>
    </dgm:pt>
    <dgm:pt modelId="{53B14736-6D75-41A3-B438-4F1ADD6F4836}" type="pres">
      <dgm:prSet presAssocID="{483CCEAC-C010-4E9F-B009-744E249217EC}" presName="imageRepeatNode" presStyleLbl="alignAcc1" presStyleIdx="5" presStyleCnt="6"/>
      <dgm:spPr/>
      <dgm:t>
        <a:bodyPr/>
        <a:lstStyle/>
        <a:p>
          <a:endParaRPr lang="zh-TW" altLang="en-US"/>
        </a:p>
      </dgm:t>
    </dgm:pt>
    <dgm:pt modelId="{63459CFD-049C-4AAF-85AA-F1C079EA72C3}" type="pres">
      <dgm:prSet presAssocID="{483CCEAC-C010-4E9F-B009-744E249217EC}" presName="imageaccent6" presStyleCnt="0"/>
      <dgm:spPr/>
    </dgm:pt>
    <dgm:pt modelId="{B953A377-737F-4A03-AB9B-62CEC6AA0054}" type="pres">
      <dgm:prSet presAssocID="{483CCEAC-C010-4E9F-B009-744E249217EC}" presName="accentRepeatNode" presStyleLbl="solidAlignAcc1" presStyleIdx="11" presStyleCnt="12"/>
      <dgm:spPr/>
    </dgm:pt>
  </dgm:ptLst>
  <dgm:cxnLst>
    <dgm:cxn modelId="{43BDFDC1-6594-4278-AEED-6E08C9DC3EC2}" type="presOf" srcId="{7DA5A924-4F46-4896-A149-BC91B93B9959}" destId="{8E1E4DFA-93CB-4C17-84E5-4CE4DF1F8337}" srcOrd="0" destOrd="0" presId="urn:microsoft.com/office/officeart/2008/layout/HexagonCluster"/>
    <dgm:cxn modelId="{0A04EB60-A823-4574-82CF-04B64DA1DAD1}" type="presOf" srcId="{832B311E-372C-4025-A35D-E31D85A2B9EF}" destId="{687CE1C1-44C4-4F79-89D6-B3056E194DD3}" srcOrd="0" destOrd="0" presId="urn:microsoft.com/office/officeart/2008/layout/HexagonCluster"/>
    <dgm:cxn modelId="{CA143DEC-5DAC-459C-BB0F-8FE365BBB8DB}" srcId="{7DA5A924-4F46-4896-A149-BC91B93B9959}" destId="{80C101FE-5AD3-46B2-85E4-2430ECBA8DEC}" srcOrd="0" destOrd="0" parTransId="{E59066D1-3C19-40D4-A21B-A22B512A6686}" sibTransId="{086EE7BF-291A-47CB-8C3F-97E2604644A9}"/>
    <dgm:cxn modelId="{D1DF3D30-B129-4D31-B7A4-1E07940324D1}" srcId="{7DA5A924-4F46-4896-A149-BC91B93B9959}" destId="{150A2063-B91E-495D-B4BD-C98BCCCCE574}" srcOrd="3" destOrd="0" parTransId="{1ACE0D04-4655-4FEC-90DB-4B50695BB64D}" sibTransId="{1E75C927-5C31-468D-8024-2281E07E8A16}"/>
    <dgm:cxn modelId="{17A366EC-19CA-4593-B995-8082C4D5E708}" type="presOf" srcId="{150A2063-B91E-495D-B4BD-C98BCCCCE574}" destId="{A0C993E8-5865-484D-B603-1DCB856B064D}" srcOrd="0" destOrd="0" presId="urn:microsoft.com/office/officeart/2008/layout/HexagonCluster"/>
    <dgm:cxn modelId="{63CB78BC-5E83-4FFF-B482-1CDA4EEE93C9}" type="presOf" srcId="{086EE7BF-291A-47CB-8C3F-97E2604644A9}" destId="{9EEE4BC6-6FD6-48D8-887E-0A003176A49E}" srcOrd="0" destOrd="0" presId="urn:microsoft.com/office/officeart/2008/layout/HexagonCluster"/>
    <dgm:cxn modelId="{235C4A6A-6B5A-4F09-834E-FD7D1D9CFE74}" type="presOf" srcId="{60973BF6-7F9E-4BF9-B212-C109F0B74BE8}" destId="{CCFB82E4-CF71-46D7-951D-71013DDE9D7D}" srcOrd="0" destOrd="0" presId="urn:microsoft.com/office/officeart/2008/layout/HexagonCluster"/>
    <dgm:cxn modelId="{01637728-B27F-4395-9753-BEA32079163F}" type="presOf" srcId="{C466B2C7-B437-475C-9A04-0ED99C2B90C9}" destId="{B55E54D5-CB02-4FEE-BF25-ED768B59E426}" srcOrd="0" destOrd="0" presId="urn:microsoft.com/office/officeart/2008/layout/HexagonCluster"/>
    <dgm:cxn modelId="{E148896E-8BF1-4D28-914C-99EDF856D668}" type="presOf" srcId="{A7765B92-4A10-47F1-BD31-46D27FB133B2}" destId="{7DB27DCE-F9BE-4B2C-8189-2963D25C989E}" srcOrd="0" destOrd="0" presId="urn:microsoft.com/office/officeart/2008/layout/HexagonCluster"/>
    <dgm:cxn modelId="{C02B890B-75F6-48B4-A17D-7428C6006F50}" srcId="{7DA5A924-4F46-4896-A149-BC91B93B9959}" destId="{CA8BCA6B-3705-487F-8F71-B124D073FE48}" srcOrd="4" destOrd="0" parTransId="{150CE89D-2991-4974-B7DF-6138DD5976AE}" sibTransId="{60973BF6-7F9E-4BF9-B212-C109F0B74BE8}"/>
    <dgm:cxn modelId="{94A420D4-EBE8-49A4-A25A-138DC880465C}" type="presOf" srcId="{80C101FE-5AD3-46B2-85E4-2430ECBA8DEC}" destId="{BC3583AE-0C31-4A5B-BE83-5EC78751EADD}" srcOrd="0" destOrd="0" presId="urn:microsoft.com/office/officeart/2008/layout/HexagonCluster"/>
    <dgm:cxn modelId="{E8BD4D7B-CBBB-4742-83EB-090F60318D39}" type="presOf" srcId="{CA8BCA6B-3705-487F-8F71-B124D073FE48}" destId="{07889A90-5B6D-4BD9-B93B-39E9954A16AC}" srcOrd="0" destOrd="0" presId="urn:microsoft.com/office/officeart/2008/layout/HexagonCluster"/>
    <dgm:cxn modelId="{1E740BB3-8D33-45F7-A001-F4E48DCAD41F}" srcId="{7DA5A924-4F46-4896-A149-BC91B93B9959}" destId="{A7765B92-4A10-47F1-BD31-46D27FB133B2}" srcOrd="1" destOrd="0" parTransId="{15348A73-C335-4D7F-A434-BBB5A582DBE2}" sibTransId="{832B311E-372C-4025-A35D-E31D85A2B9EF}"/>
    <dgm:cxn modelId="{3ADB6AD6-7833-4BDD-90B6-61A79C08462C}" type="presOf" srcId="{2F4A2901-59B1-4746-B415-1A93F42CBB8E}" destId="{1B06E54D-D691-4F8E-A35B-8EF3D85A290B}" srcOrd="0" destOrd="0" presId="urn:microsoft.com/office/officeart/2008/layout/HexagonCluster"/>
    <dgm:cxn modelId="{C7A372D6-E346-4E43-9006-8C14CF0685A8}" type="presOf" srcId="{591D726C-8BFB-41ED-95BE-AA5B0AFB2637}" destId="{F60CF4DC-314E-4C5C-A9B0-6B82CB3C5E3E}" srcOrd="0" destOrd="0" presId="urn:microsoft.com/office/officeart/2008/layout/HexagonCluster"/>
    <dgm:cxn modelId="{B8B9DD94-97C2-45F8-86B5-E37704AD071D}" type="presOf" srcId="{1E75C927-5C31-468D-8024-2281E07E8A16}" destId="{F1C4D6A7-1DF7-4B3C-85B0-5407472ACBA2}" srcOrd="0" destOrd="0" presId="urn:microsoft.com/office/officeart/2008/layout/HexagonCluster"/>
    <dgm:cxn modelId="{227C3D7D-6755-4D18-9BAB-AB88564A8293}" type="presOf" srcId="{483CCEAC-C010-4E9F-B009-744E249217EC}" destId="{53B14736-6D75-41A3-B438-4F1ADD6F4836}" srcOrd="0" destOrd="0" presId="urn:microsoft.com/office/officeart/2008/layout/HexagonCluster"/>
    <dgm:cxn modelId="{495F994B-002A-4106-8C37-FB79DBC29BF5}" srcId="{7DA5A924-4F46-4896-A149-BC91B93B9959}" destId="{2F4A2901-59B1-4746-B415-1A93F42CBB8E}" srcOrd="2" destOrd="0" parTransId="{A7B9B5CF-4DD6-4637-AB19-806BEAC9D356}" sibTransId="{591D726C-8BFB-41ED-95BE-AA5B0AFB2637}"/>
    <dgm:cxn modelId="{C9403659-4352-4F8F-BBCC-D2475F2351A0}" srcId="{7DA5A924-4F46-4896-A149-BC91B93B9959}" destId="{C466B2C7-B437-475C-9A04-0ED99C2B90C9}" srcOrd="5" destOrd="0" parTransId="{92FB7D94-EAC3-4721-AA98-D4F6C85931B7}" sibTransId="{483CCEAC-C010-4E9F-B009-744E249217EC}"/>
    <dgm:cxn modelId="{5DD14CDD-B522-43B5-9C02-1558ED59C08D}" type="presParOf" srcId="{8E1E4DFA-93CB-4C17-84E5-4CE4DF1F8337}" destId="{6B4C25AD-11D4-4EE6-86AE-33475ECDDC79}" srcOrd="0" destOrd="0" presId="urn:microsoft.com/office/officeart/2008/layout/HexagonCluster"/>
    <dgm:cxn modelId="{ED0500C8-66D2-4C27-B1CE-8E05DFF9D4E1}" type="presParOf" srcId="{6B4C25AD-11D4-4EE6-86AE-33475ECDDC79}" destId="{BC3583AE-0C31-4A5B-BE83-5EC78751EADD}" srcOrd="0" destOrd="0" presId="urn:microsoft.com/office/officeart/2008/layout/HexagonCluster"/>
    <dgm:cxn modelId="{CAA2E63F-5BFA-4AF9-B6F1-F7140AE4AE52}" type="presParOf" srcId="{8E1E4DFA-93CB-4C17-84E5-4CE4DF1F8337}" destId="{8962AA01-C56F-4095-AA3D-49319162593B}" srcOrd="1" destOrd="0" presId="urn:microsoft.com/office/officeart/2008/layout/HexagonCluster"/>
    <dgm:cxn modelId="{13E8C285-B41E-49E3-9B4C-41024BC67C60}" type="presParOf" srcId="{8962AA01-C56F-4095-AA3D-49319162593B}" destId="{5B490540-B0B9-44F8-A326-969EE69EDD0C}" srcOrd="0" destOrd="0" presId="urn:microsoft.com/office/officeart/2008/layout/HexagonCluster"/>
    <dgm:cxn modelId="{62DF71FF-867F-4A60-A6E4-B999E555D630}" type="presParOf" srcId="{8E1E4DFA-93CB-4C17-84E5-4CE4DF1F8337}" destId="{DC85DA86-D5C4-46E1-8844-44BCD11FF0D0}" srcOrd="2" destOrd="0" presId="urn:microsoft.com/office/officeart/2008/layout/HexagonCluster"/>
    <dgm:cxn modelId="{F0998C12-969C-4A41-827A-9EF47EA1F9A7}" type="presParOf" srcId="{DC85DA86-D5C4-46E1-8844-44BCD11FF0D0}" destId="{9EEE4BC6-6FD6-48D8-887E-0A003176A49E}" srcOrd="0" destOrd="0" presId="urn:microsoft.com/office/officeart/2008/layout/HexagonCluster"/>
    <dgm:cxn modelId="{DE5F2E91-3F17-4A14-9AFF-8D6B87DD91CA}" type="presParOf" srcId="{8E1E4DFA-93CB-4C17-84E5-4CE4DF1F8337}" destId="{AC9AD9D8-5504-4C52-8762-C7B60D6F4682}" srcOrd="3" destOrd="0" presId="urn:microsoft.com/office/officeart/2008/layout/HexagonCluster"/>
    <dgm:cxn modelId="{0BFEB0F0-1CD1-49DF-A66A-2605D40B8354}" type="presParOf" srcId="{AC9AD9D8-5504-4C52-8762-C7B60D6F4682}" destId="{D5173EFD-FC9B-4A7E-8B38-9846CB557418}" srcOrd="0" destOrd="0" presId="urn:microsoft.com/office/officeart/2008/layout/HexagonCluster"/>
    <dgm:cxn modelId="{7C5D89EE-3549-451A-9A9B-E79E13D7A130}" type="presParOf" srcId="{8E1E4DFA-93CB-4C17-84E5-4CE4DF1F8337}" destId="{CAF4AD12-EC60-4BAE-AAAE-8FF971136B44}" srcOrd="4" destOrd="0" presId="urn:microsoft.com/office/officeart/2008/layout/HexagonCluster"/>
    <dgm:cxn modelId="{32BA3207-6033-4030-9D0F-30D511132D09}" type="presParOf" srcId="{CAF4AD12-EC60-4BAE-AAAE-8FF971136B44}" destId="{7DB27DCE-F9BE-4B2C-8189-2963D25C989E}" srcOrd="0" destOrd="0" presId="urn:microsoft.com/office/officeart/2008/layout/HexagonCluster"/>
    <dgm:cxn modelId="{378DB6AC-96CA-4BAC-86CE-4EA2638BA58A}" type="presParOf" srcId="{8E1E4DFA-93CB-4C17-84E5-4CE4DF1F8337}" destId="{0BAB5A83-21F8-44DA-B988-C713E1BA7EB4}" srcOrd="5" destOrd="0" presId="urn:microsoft.com/office/officeart/2008/layout/HexagonCluster"/>
    <dgm:cxn modelId="{CE548374-383F-4416-916D-72E9D45C1ECF}" type="presParOf" srcId="{0BAB5A83-21F8-44DA-B988-C713E1BA7EB4}" destId="{3B08F9D0-85AF-4D4E-B565-311EE4CF9A23}" srcOrd="0" destOrd="0" presId="urn:microsoft.com/office/officeart/2008/layout/HexagonCluster"/>
    <dgm:cxn modelId="{8F0F1A6B-AA2A-4DB8-B9DF-C84F67E45D6B}" type="presParOf" srcId="{8E1E4DFA-93CB-4C17-84E5-4CE4DF1F8337}" destId="{B9AA39E3-C36D-45BD-A04B-EDC80E02663A}" srcOrd="6" destOrd="0" presId="urn:microsoft.com/office/officeart/2008/layout/HexagonCluster"/>
    <dgm:cxn modelId="{0E9F2DC9-B695-4B68-BBB4-8EBBBBB70507}" type="presParOf" srcId="{B9AA39E3-C36D-45BD-A04B-EDC80E02663A}" destId="{687CE1C1-44C4-4F79-89D6-B3056E194DD3}" srcOrd="0" destOrd="0" presId="urn:microsoft.com/office/officeart/2008/layout/HexagonCluster"/>
    <dgm:cxn modelId="{EE0057D8-D628-40D2-90BD-8D6D38EEAED7}" type="presParOf" srcId="{8E1E4DFA-93CB-4C17-84E5-4CE4DF1F8337}" destId="{35928364-9248-4FC7-A0BD-E84E911885B5}" srcOrd="7" destOrd="0" presId="urn:microsoft.com/office/officeart/2008/layout/HexagonCluster"/>
    <dgm:cxn modelId="{45F752BF-134C-427D-B957-2BDE4345E911}" type="presParOf" srcId="{35928364-9248-4FC7-A0BD-E84E911885B5}" destId="{8FE380B3-8035-4C8E-849B-9C42FD8AF8C6}" srcOrd="0" destOrd="0" presId="urn:microsoft.com/office/officeart/2008/layout/HexagonCluster"/>
    <dgm:cxn modelId="{2A978A46-29F5-4A4D-867E-D793B7866151}" type="presParOf" srcId="{8E1E4DFA-93CB-4C17-84E5-4CE4DF1F8337}" destId="{F1F6EB6A-901D-4FEC-9475-340469E4C059}" srcOrd="8" destOrd="0" presId="urn:microsoft.com/office/officeart/2008/layout/HexagonCluster"/>
    <dgm:cxn modelId="{0051698A-9680-4AE5-BB89-2DDE54781D25}" type="presParOf" srcId="{F1F6EB6A-901D-4FEC-9475-340469E4C059}" destId="{1B06E54D-D691-4F8E-A35B-8EF3D85A290B}" srcOrd="0" destOrd="0" presId="urn:microsoft.com/office/officeart/2008/layout/HexagonCluster"/>
    <dgm:cxn modelId="{39D20FB2-64BF-4EA2-8512-9ED35A411EFD}" type="presParOf" srcId="{8E1E4DFA-93CB-4C17-84E5-4CE4DF1F8337}" destId="{8FCDD8AC-EB92-4209-BA72-955394044B7C}" srcOrd="9" destOrd="0" presId="urn:microsoft.com/office/officeart/2008/layout/HexagonCluster"/>
    <dgm:cxn modelId="{D05966CA-3DAA-4374-ACC3-C33621A14638}" type="presParOf" srcId="{8FCDD8AC-EB92-4209-BA72-955394044B7C}" destId="{8D572821-B6BD-4913-9AEF-F985102FCD43}" srcOrd="0" destOrd="0" presId="urn:microsoft.com/office/officeart/2008/layout/HexagonCluster"/>
    <dgm:cxn modelId="{32C2EBBD-E83E-450E-9846-DCFE1819B7D3}" type="presParOf" srcId="{8E1E4DFA-93CB-4C17-84E5-4CE4DF1F8337}" destId="{17E9BC29-3582-4873-A0D5-B2D268883957}" srcOrd="10" destOrd="0" presId="urn:microsoft.com/office/officeart/2008/layout/HexagonCluster"/>
    <dgm:cxn modelId="{C09423AD-3E27-4490-943E-B7EDC1F0C66F}" type="presParOf" srcId="{17E9BC29-3582-4873-A0D5-B2D268883957}" destId="{F60CF4DC-314E-4C5C-A9B0-6B82CB3C5E3E}" srcOrd="0" destOrd="0" presId="urn:microsoft.com/office/officeart/2008/layout/HexagonCluster"/>
    <dgm:cxn modelId="{223ACA3F-9078-4A80-945A-BD73C60105FA}" type="presParOf" srcId="{8E1E4DFA-93CB-4C17-84E5-4CE4DF1F8337}" destId="{9375786F-0D35-49EC-8B42-53A214C05C42}" srcOrd="11" destOrd="0" presId="urn:microsoft.com/office/officeart/2008/layout/HexagonCluster"/>
    <dgm:cxn modelId="{D83B90D6-058B-4DDD-A562-5F01ECD82B2E}" type="presParOf" srcId="{9375786F-0D35-49EC-8B42-53A214C05C42}" destId="{93C874F6-98D1-44C0-9C49-A0B68F14C9E7}" srcOrd="0" destOrd="0" presId="urn:microsoft.com/office/officeart/2008/layout/HexagonCluster"/>
    <dgm:cxn modelId="{D60C699C-210A-4209-AB7D-C1732429D462}" type="presParOf" srcId="{8E1E4DFA-93CB-4C17-84E5-4CE4DF1F8337}" destId="{DBC4D9BE-B1E8-46A9-BF49-A23A094BE482}" srcOrd="12" destOrd="0" presId="urn:microsoft.com/office/officeart/2008/layout/HexagonCluster"/>
    <dgm:cxn modelId="{A3B75B9B-9888-455E-B767-3822A9F69BF2}" type="presParOf" srcId="{DBC4D9BE-B1E8-46A9-BF49-A23A094BE482}" destId="{A0C993E8-5865-484D-B603-1DCB856B064D}" srcOrd="0" destOrd="0" presId="urn:microsoft.com/office/officeart/2008/layout/HexagonCluster"/>
    <dgm:cxn modelId="{8F2DA0A5-A3C7-40ED-B56A-18332B6057CB}" type="presParOf" srcId="{8E1E4DFA-93CB-4C17-84E5-4CE4DF1F8337}" destId="{EEA1887B-28DA-480E-8F4F-F6626C2E7F5D}" srcOrd="13" destOrd="0" presId="urn:microsoft.com/office/officeart/2008/layout/HexagonCluster"/>
    <dgm:cxn modelId="{B3A00415-A289-4D74-9529-DF9CAFC4C2D2}" type="presParOf" srcId="{EEA1887B-28DA-480E-8F4F-F6626C2E7F5D}" destId="{224D070A-B772-4C9E-AB9D-A0399313169E}" srcOrd="0" destOrd="0" presId="urn:microsoft.com/office/officeart/2008/layout/HexagonCluster"/>
    <dgm:cxn modelId="{B59A9AAA-A91B-4677-84EE-AE6228A99623}" type="presParOf" srcId="{8E1E4DFA-93CB-4C17-84E5-4CE4DF1F8337}" destId="{27208FAA-27CC-4989-8FB3-AFAB6CFA4A6B}" srcOrd="14" destOrd="0" presId="urn:microsoft.com/office/officeart/2008/layout/HexagonCluster"/>
    <dgm:cxn modelId="{C65EC729-02F4-4871-8C6C-B5686B0D902F}" type="presParOf" srcId="{27208FAA-27CC-4989-8FB3-AFAB6CFA4A6B}" destId="{F1C4D6A7-1DF7-4B3C-85B0-5407472ACBA2}" srcOrd="0" destOrd="0" presId="urn:microsoft.com/office/officeart/2008/layout/HexagonCluster"/>
    <dgm:cxn modelId="{2E4BC11B-3C30-424F-957A-613CF3D51731}" type="presParOf" srcId="{8E1E4DFA-93CB-4C17-84E5-4CE4DF1F8337}" destId="{84731E36-27C3-4FF1-A04B-7FE777516A6E}" srcOrd="15" destOrd="0" presId="urn:microsoft.com/office/officeart/2008/layout/HexagonCluster"/>
    <dgm:cxn modelId="{45D0BEFB-2D2E-47C8-93B4-8AD50E72E66D}" type="presParOf" srcId="{84731E36-27C3-4FF1-A04B-7FE777516A6E}" destId="{EB90653A-CA65-4E69-8BFA-03DE0582A91E}" srcOrd="0" destOrd="0" presId="urn:microsoft.com/office/officeart/2008/layout/HexagonCluster"/>
    <dgm:cxn modelId="{8291678A-1835-4B8E-A4D3-8AE30B26415D}" type="presParOf" srcId="{8E1E4DFA-93CB-4C17-84E5-4CE4DF1F8337}" destId="{453BCF3C-CA21-4B7A-A772-7C2BF087753C}" srcOrd="16" destOrd="0" presId="urn:microsoft.com/office/officeart/2008/layout/HexagonCluster"/>
    <dgm:cxn modelId="{D52FDF8A-6C21-4D34-B0EA-BD5F30858957}" type="presParOf" srcId="{453BCF3C-CA21-4B7A-A772-7C2BF087753C}" destId="{07889A90-5B6D-4BD9-B93B-39E9954A16AC}" srcOrd="0" destOrd="0" presId="urn:microsoft.com/office/officeart/2008/layout/HexagonCluster"/>
    <dgm:cxn modelId="{BD0AB8EF-EBE4-4F50-A21F-DC4356F8BB92}" type="presParOf" srcId="{8E1E4DFA-93CB-4C17-84E5-4CE4DF1F8337}" destId="{7A6AB840-DFD9-4EAF-8C0F-7F08EC32E0FB}" srcOrd="17" destOrd="0" presId="urn:microsoft.com/office/officeart/2008/layout/HexagonCluster"/>
    <dgm:cxn modelId="{842D7B69-D43A-4EA5-B717-DF296EE30E30}" type="presParOf" srcId="{7A6AB840-DFD9-4EAF-8C0F-7F08EC32E0FB}" destId="{1C8EB0FD-F660-4A48-B221-291996B37AEB}" srcOrd="0" destOrd="0" presId="urn:microsoft.com/office/officeart/2008/layout/HexagonCluster"/>
    <dgm:cxn modelId="{3089BC05-EAA4-49FF-A484-F73956C85774}" type="presParOf" srcId="{8E1E4DFA-93CB-4C17-84E5-4CE4DF1F8337}" destId="{771FEAAA-CDDA-486E-A993-7DBDADC1DCB8}" srcOrd="18" destOrd="0" presId="urn:microsoft.com/office/officeart/2008/layout/HexagonCluster"/>
    <dgm:cxn modelId="{1A06FEA5-AEE4-401E-81BA-0BAB716CD21F}" type="presParOf" srcId="{771FEAAA-CDDA-486E-A993-7DBDADC1DCB8}" destId="{CCFB82E4-CF71-46D7-951D-71013DDE9D7D}" srcOrd="0" destOrd="0" presId="urn:microsoft.com/office/officeart/2008/layout/HexagonCluster"/>
    <dgm:cxn modelId="{FC598B40-93D8-4E6E-9ED7-4490D83E4D16}" type="presParOf" srcId="{8E1E4DFA-93CB-4C17-84E5-4CE4DF1F8337}" destId="{5253260D-4156-4325-939C-7136E292F949}" srcOrd="19" destOrd="0" presId="urn:microsoft.com/office/officeart/2008/layout/HexagonCluster"/>
    <dgm:cxn modelId="{57205C8F-C06D-4791-8C3F-0F85040F4320}" type="presParOf" srcId="{5253260D-4156-4325-939C-7136E292F949}" destId="{F1C4068F-888A-4C35-A434-953D2A89C58C}" srcOrd="0" destOrd="0" presId="urn:microsoft.com/office/officeart/2008/layout/HexagonCluster"/>
    <dgm:cxn modelId="{AE82E44E-5B93-46D8-84FC-760706629D6D}" type="presParOf" srcId="{8E1E4DFA-93CB-4C17-84E5-4CE4DF1F8337}" destId="{2269C4FF-3411-428E-8A7F-307DFE5018C1}" srcOrd="20" destOrd="0" presId="urn:microsoft.com/office/officeart/2008/layout/HexagonCluster"/>
    <dgm:cxn modelId="{8A4DAED6-F307-43CB-BBCC-743DD944C0D7}" type="presParOf" srcId="{2269C4FF-3411-428E-8A7F-307DFE5018C1}" destId="{B55E54D5-CB02-4FEE-BF25-ED768B59E426}" srcOrd="0" destOrd="0" presId="urn:microsoft.com/office/officeart/2008/layout/HexagonCluster"/>
    <dgm:cxn modelId="{D94E412F-C241-44E3-8E95-A6C7A993A391}" type="presParOf" srcId="{8E1E4DFA-93CB-4C17-84E5-4CE4DF1F8337}" destId="{B81CBFF0-82B3-4804-9353-1B16EC707577}" srcOrd="21" destOrd="0" presId="urn:microsoft.com/office/officeart/2008/layout/HexagonCluster"/>
    <dgm:cxn modelId="{1803A581-2611-44B8-BAA6-01EE1FEA2C45}" type="presParOf" srcId="{B81CBFF0-82B3-4804-9353-1B16EC707577}" destId="{7E97269F-6051-4B87-BB3E-F884BD3B4E96}" srcOrd="0" destOrd="0" presId="urn:microsoft.com/office/officeart/2008/layout/HexagonCluster"/>
    <dgm:cxn modelId="{12D7A50D-C717-4AE7-8A99-0B742553807C}" type="presParOf" srcId="{8E1E4DFA-93CB-4C17-84E5-4CE4DF1F8337}" destId="{A2D09CDB-B2E7-4622-A0B1-D0220CD59B08}" srcOrd="22" destOrd="0" presId="urn:microsoft.com/office/officeart/2008/layout/HexagonCluster"/>
    <dgm:cxn modelId="{E11C822E-1B51-41D9-90FA-DA8C966BC4FE}" type="presParOf" srcId="{A2D09CDB-B2E7-4622-A0B1-D0220CD59B08}" destId="{53B14736-6D75-41A3-B438-4F1ADD6F4836}" srcOrd="0" destOrd="0" presId="urn:microsoft.com/office/officeart/2008/layout/HexagonCluster"/>
    <dgm:cxn modelId="{4F45BAD7-53AE-4059-B3F0-CB8B5A4E0127}" type="presParOf" srcId="{8E1E4DFA-93CB-4C17-84E5-4CE4DF1F8337}" destId="{63459CFD-049C-4AAF-85AA-F1C079EA72C3}" srcOrd="23" destOrd="0" presId="urn:microsoft.com/office/officeart/2008/layout/HexagonCluster"/>
    <dgm:cxn modelId="{EC47014C-DEF8-428B-9EC3-C33681A0BDD6}" type="presParOf" srcId="{63459CFD-049C-4AAF-85AA-F1C079EA72C3}" destId="{B953A377-737F-4A03-AB9B-62CEC6AA005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F9ED0BC-C95C-437B-A1B8-7E6FB8477C7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6D4267E-A2AB-4287-A5AB-CC5465227AD8}" type="pres">
      <dgm:prSet presAssocID="{5F9ED0BC-C95C-437B-A1B8-7E6FB8477C7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3043F2B-E3C0-4710-A6F9-2206A503B333}" type="presOf" srcId="{5F9ED0BC-C95C-437B-A1B8-7E6FB8477C77}" destId="{46D4267E-A2AB-4287-A5AB-CC5465227AD8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F9ED0BC-C95C-437B-A1B8-7E6FB8477C7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1A37E16-A4C4-4635-9813-23908993CC75}">
      <dgm:prSet phldrT="[文字]" custT="1"/>
      <dgm:spPr/>
      <dgm:t>
        <a:bodyPr/>
        <a:lstStyle/>
        <a:p>
          <a:pPr rtl="0"/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操作系統適切性</a:t>
          </a:r>
          <a:r>
            <a:rPr kumimoji="1" lang="en-US" alt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(1/2)</a:t>
          </a:r>
          <a:endParaRPr lang="zh-TW" altLang="en-US" sz="2800" dirty="0"/>
        </a:p>
      </dgm:t>
    </dgm:pt>
    <dgm:pt modelId="{BEA39607-74DA-4787-8552-132A0EEB681C}" type="parTrans" cxnId="{96A9238E-E4B4-470B-869F-AC0611DE1535}">
      <dgm:prSet/>
      <dgm:spPr/>
      <dgm:t>
        <a:bodyPr/>
        <a:lstStyle/>
        <a:p>
          <a:endParaRPr lang="zh-TW" altLang="en-US"/>
        </a:p>
      </dgm:t>
    </dgm:pt>
    <dgm:pt modelId="{B9811492-5174-4963-91F1-B7C8BB58218F}" type="sibTrans" cxnId="{96A9238E-E4B4-470B-869F-AC0611DE1535}">
      <dgm:prSet/>
      <dgm:spPr/>
      <dgm:t>
        <a:bodyPr/>
        <a:lstStyle/>
        <a:p>
          <a:endParaRPr lang="zh-TW" altLang="en-US"/>
        </a:p>
      </dgm:t>
    </dgm:pt>
    <dgm:pt modelId="{56D54D62-7B21-4E37-9D63-16176A9A728A}" type="pres">
      <dgm:prSet presAssocID="{5F9ED0BC-C95C-437B-A1B8-7E6FB8477C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29F606-CA1D-402E-A15A-D91D4792EB2E}" type="pres">
      <dgm:prSet presAssocID="{61A37E16-A4C4-4635-9813-23908993CC75}" presName="parentLin" presStyleCnt="0"/>
      <dgm:spPr/>
    </dgm:pt>
    <dgm:pt modelId="{59AE7658-9767-4C1E-A935-886E1A4CBE95}" type="pres">
      <dgm:prSet presAssocID="{61A37E16-A4C4-4635-9813-23908993CC75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C3C4648C-C301-44D0-BDAE-B2F443A2BB47}" type="pres">
      <dgm:prSet presAssocID="{61A37E16-A4C4-4635-9813-23908993CC75}" presName="parentText" presStyleLbl="node1" presStyleIdx="0" presStyleCnt="1" custScaleX="5967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850014-E2A9-433B-A721-853930AD497A}" type="pres">
      <dgm:prSet presAssocID="{61A37E16-A4C4-4635-9813-23908993CC75}" presName="negativeSpace" presStyleCnt="0"/>
      <dgm:spPr/>
    </dgm:pt>
    <dgm:pt modelId="{533554B0-5729-4FDA-9D81-4DE9E6FF4114}" type="pres">
      <dgm:prSet presAssocID="{61A37E16-A4C4-4635-9813-23908993CC75}" presName="childText" presStyleLbl="conFgAcc1" presStyleIdx="0" presStyleCnt="1" custLinFactNeighborX="-107" custLinFactNeighborY="-62759">
        <dgm:presLayoutVars>
          <dgm:bulletEnabled val="1"/>
        </dgm:presLayoutVars>
      </dgm:prSet>
      <dgm:spPr/>
    </dgm:pt>
  </dgm:ptLst>
  <dgm:cxnLst>
    <dgm:cxn modelId="{4338A9B6-4D01-42A0-9D3B-A62DDE0F68FC}" type="presOf" srcId="{61A37E16-A4C4-4635-9813-23908993CC75}" destId="{C3C4648C-C301-44D0-BDAE-B2F443A2BB47}" srcOrd="1" destOrd="0" presId="urn:microsoft.com/office/officeart/2005/8/layout/list1"/>
    <dgm:cxn modelId="{314B8F30-3FF3-424B-9448-8F81F7B7E05E}" type="presOf" srcId="{5F9ED0BC-C95C-437B-A1B8-7E6FB8477C77}" destId="{56D54D62-7B21-4E37-9D63-16176A9A728A}" srcOrd="0" destOrd="0" presId="urn:microsoft.com/office/officeart/2005/8/layout/list1"/>
    <dgm:cxn modelId="{40D1DF55-1BE9-4E17-9F36-F8B843252CA0}" type="presOf" srcId="{61A37E16-A4C4-4635-9813-23908993CC75}" destId="{59AE7658-9767-4C1E-A935-886E1A4CBE95}" srcOrd="0" destOrd="0" presId="urn:microsoft.com/office/officeart/2005/8/layout/list1"/>
    <dgm:cxn modelId="{96A9238E-E4B4-470B-869F-AC0611DE1535}" srcId="{5F9ED0BC-C95C-437B-A1B8-7E6FB8477C77}" destId="{61A37E16-A4C4-4635-9813-23908993CC75}" srcOrd="0" destOrd="0" parTransId="{BEA39607-74DA-4787-8552-132A0EEB681C}" sibTransId="{B9811492-5174-4963-91F1-B7C8BB58218F}"/>
    <dgm:cxn modelId="{98EE2DD9-04C7-4C2C-94B2-F9A2B8FB7F80}" type="presParOf" srcId="{56D54D62-7B21-4E37-9D63-16176A9A728A}" destId="{F429F606-CA1D-402E-A15A-D91D4792EB2E}" srcOrd="0" destOrd="0" presId="urn:microsoft.com/office/officeart/2005/8/layout/list1"/>
    <dgm:cxn modelId="{B3BED23A-6D27-4091-BA15-1C1C974E43D7}" type="presParOf" srcId="{F429F606-CA1D-402E-A15A-D91D4792EB2E}" destId="{59AE7658-9767-4C1E-A935-886E1A4CBE95}" srcOrd="0" destOrd="0" presId="urn:microsoft.com/office/officeart/2005/8/layout/list1"/>
    <dgm:cxn modelId="{71CFF7CC-ED96-4953-B41A-DD5EBF41BF34}" type="presParOf" srcId="{F429F606-CA1D-402E-A15A-D91D4792EB2E}" destId="{C3C4648C-C301-44D0-BDAE-B2F443A2BB47}" srcOrd="1" destOrd="0" presId="urn:microsoft.com/office/officeart/2005/8/layout/list1"/>
    <dgm:cxn modelId="{A6F943ED-001E-4887-8454-7E3F93D42BAB}" type="presParOf" srcId="{56D54D62-7B21-4E37-9D63-16176A9A728A}" destId="{3E850014-E2A9-433B-A721-853930AD497A}" srcOrd="1" destOrd="0" presId="urn:microsoft.com/office/officeart/2005/8/layout/list1"/>
    <dgm:cxn modelId="{C1AE3EC2-CB09-4668-94FB-E41CC381D01D}" type="presParOf" srcId="{56D54D62-7B21-4E37-9D63-16176A9A728A}" destId="{533554B0-5729-4FDA-9D81-4DE9E6FF411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F9ED0BC-C95C-437B-A1B8-7E6FB8477C7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1A37E16-A4C4-4635-9813-23908993CC75}">
      <dgm:prSet phldrT="[文字]" custT="1"/>
      <dgm:spPr/>
      <dgm:t>
        <a:bodyPr/>
        <a:lstStyle/>
        <a:p>
          <a:pPr rtl="0"/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水質</a:t>
          </a:r>
          <a:endParaRPr lang="zh-TW" altLang="en-US" sz="2800" dirty="0"/>
        </a:p>
      </dgm:t>
    </dgm:pt>
    <dgm:pt modelId="{BEA39607-74DA-4787-8552-132A0EEB681C}" type="parTrans" cxnId="{96A9238E-E4B4-470B-869F-AC0611DE1535}">
      <dgm:prSet/>
      <dgm:spPr/>
      <dgm:t>
        <a:bodyPr/>
        <a:lstStyle/>
        <a:p>
          <a:endParaRPr lang="zh-TW" altLang="en-US"/>
        </a:p>
      </dgm:t>
    </dgm:pt>
    <dgm:pt modelId="{B9811492-5174-4963-91F1-B7C8BB58218F}" type="sibTrans" cxnId="{96A9238E-E4B4-470B-869F-AC0611DE1535}">
      <dgm:prSet/>
      <dgm:spPr/>
      <dgm:t>
        <a:bodyPr/>
        <a:lstStyle/>
        <a:p>
          <a:endParaRPr lang="zh-TW" altLang="en-US"/>
        </a:p>
      </dgm:t>
    </dgm:pt>
    <dgm:pt modelId="{46D4267E-A2AB-4287-A5AB-CC5465227AD8}" type="pres">
      <dgm:prSet presAssocID="{5F9ED0BC-C95C-437B-A1B8-7E6FB8477C7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43DF581-193C-4010-A91B-B4F2163C91E6}" type="pres">
      <dgm:prSet presAssocID="{61A37E16-A4C4-4635-9813-23908993CC75}" presName="linNode" presStyleCnt="0"/>
      <dgm:spPr/>
    </dgm:pt>
    <dgm:pt modelId="{B6F7E072-9799-436F-8F8A-F0C85A8F0F59}" type="pres">
      <dgm:prSet presAssocID="{61A37E16-A4C4-4635-9813-23908993CC75}" presName="parentShp" presStyleLbl="node1" presStyleIdx="0" presStyleCnt="1" custLinFactNeighborX="-267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40B56D-3AB1-4283-9D9A-58BF12137C16}" type="pres">
      <dgm:prSet presAssocID="{61A37E16-A4C4-4635-9813-23908993CC75}" presName="childShp" presStyleLbl="bgAccFollowNode1" presStyleIdx="0" presStyleCnt="1" custScaleX="38776" custLinFactNeighborX="-36545" custLinFactNeighborY="-6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6A9238E-E4B4-470B-869F-AC0611DE1535}" srcId="{5F9ED0BC-C95C-437B-A1B8-7E6FB8477C77}" destId="{61A37E16-A4C4-4635-9813-23908993CC75}" srcOrd="0" destOrd="0" parTransId="{BEA39607-74DA-4787-8552-132A0EEB681C}" sibTransId="{B9811492-5174-4963-91F1-B7C8BB58218F}"/>
    <dgm:cxn modelId="{8C3DB429-2D71-4FD6-AB27-043AC8E68033}" type="presOf" srcId="{61A37E16-A4C4-4635-9813-23908993CC75}" destId="{B6F7E072-9799-436F-8F8A-F0C85A8F0F59}" srcOrd="0" destOrd="0" presId="urn:microsoft.com/office/officeart/2005/8/layout/vList6"/>
    <dgm:cxn modelId="{C879066A-D585-4EFB-97A0-B28A7CFC66CB}" type="presOf" srcId="{5F9ED0BC-C95C-437B-A1B8-7E6FB8477C77}" destId="{46D4267E-A2AB-4287-A5AB-CC5465227AD8}" srcOrd="0" destOrd="0" presId="urn:microsoft.com/office/officeart/2005/8/layout/vList6"/>
    <dgm:cxn modelId="{EA3AF7C6-2225-44D0-BD66-C890A3E608C6}" type="presParOf" srcId="{46D4267E-A2AB-4287-A5AB-CC5465227AD8}" destId="{C43DF581-193C-4010-A91B-B4F2163C91E6}" srcOrd="0" destOrd="0" presId="urn:microsoft.com/office/officeart/2005/8/layout/vList6"/>
    <dgm:cxn modelId="{3DC7AE1E-3CD2-420C-932E-B2AEEDF74E99}" type="presParOf" srcId="{C43DF581-193C-4010-A91B-B4F2163C91E6}" destId="{B6F7E072-9799-436F-8F8A-F0C85A8F0F59}" srcOrd="0" destOrd="0" presId="urn:microsoft.com/office/officeart/2005/8/layout/vList6"/>
    <dgm:cxn modelId="{083CE216-108A-4174-B419-CEAC9F0D7CA6}" type="presParOf" srcId="{C43DF581-193C-4010-A91B-B4F2163C91E6}" destId="{6840B56D-3AB1-4283-9D9A-58BF12137C1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5F9ED0BC-C95C-437B-A1B8-7E6FB8477C7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1A37E16-A4C4-4635-9813-23908993CC75}">
      <dgm:prSet phldrT="[文字]" custT="1"/>
      <dgm:spPr/>
      <dgm:t>
        <a:bodyPr/>
        <a:lstStyle/>
        <a:p>
          <a:pPr rtl="0"/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污泥與藥劑</a:t>
          </a:r>
          <a:endParaRPr lang="zh-TW" altLang="en-US" sz="2800" dirty="0"/>
        </a:p>
      </dgm:t>
    </dgm:pt>
    <dgm:pt modelId="{BEA39607-74DA-4787-8552-132A0EEB681C}" type="parTrans" cxnId="{96A9238E-E4B4-470B-869F-AC0611DE1535}">
      <dgm:prSet/>
      <dgm:spPr/>
      <dgm:t>
        <a:bodyPr/>
        <a:lstStyle/>
        <a:p>
          <a:endParaRPr lang="zh-TW" altLang="en-US" sz="2800"/>
        </a:p>
      </dgm:t>
    </dgm:pt>
    <dgm:pt modelId="{B9811492-5174-4963-91F1-B7C8BB58218F}" type="sibTrans" cxnId="{96A9238E-E4B4-470B-869F-AC0611DE1535}">
      <dgm:prSet/>
      <dgm:spPr/>
      <dgm:t>
        <a:bodyPr/>
        <a:lstStyle/>
        <a:p>
          <a:endParaRPr lang="zh-TW" altLang="en-US" sz="2800"/>
        </a:p>
      </dgm:t>
    </dgm:pt>
    <dgm:pt modelId="{46D4267E-A2AB-4287-A5AB-CC5465227AD8}" type="pres">
      <dgm:prSet presAssocID="{5F9ED0BC-C95C-437B-A1B8-7E6FB8477C7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43DF581-193C-4010-A91B-B4F2163C91E6}" type="pres">
      <dgm:prSet presAssocID="{61A37E16-A4C4-4635-9813-23908993CC75}" presName="linNode" presStyleCnt="0"/>
      <dgm:spPr/>
    </dgm:pt>
    <dgm:pt modelId="{B6F7E072-9799-436F-8F8A-F0C85A8F0F59}" type="pres">
      <dgm:prSet presAssocID="{61A37E16-A4C4-4635-9813-23908993CC75}" presName="parentShp" presStyleLbl="node1" presStyleIdx="0" presStyleCnt="1" custScaleX="58793" custScaleY="100098" custLinFactNeighborX="-50381" custLinFactNeighborY="15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40B56D-3AB1-4283-9D9A-58BF12137C16}" type="pres">
      <dgm:prSet presAssocID="{61A37E16-A4C4-4635-9813-23908993CC75}" presName="childShp" presStyleLbl="bgAccFollowNode1" presStyleIdx="0" presStyleCnt="1" custScaleX="31907" custScaleY="62280" custLinFactNeighborX="-75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6A9238E-E4B4-470B-869F-AC0611DE1535}" srcId="{5F9ED0BC-C95C-437B-A1B8-7E6FB8477C77}" destId="{61A37E16-A4C4-4635-9813-23908993CC75}" srcOrd="0" destOrd="0" parTransId="{BEA39607-74DA-4787-8552-132A0EEB681C}" sibTransId="{B9811492-5174-4963-91F1-B7C8BB58218F}"/>
    <dgm:cxn modelId="{23043F2B-E3C0-4710-A6F9-2206A503B333}" type="presOf" srcId="{5F9ED0BC-C95C-437B-A1B8-7E6FB8477C77}" destId="{46D4267E-A2AB-4287-A5AB-CC5465227AD8}" srcOrd="0" destOrd="0" presId="urn:microsoft.com/office/officeart/2005/8/layout/vList6"/>
    <dgm:cxn modelId="{88601217-4793-4AE3-87D5-5AEC8CAA8913}" type="presOf" srcId="{61A37E16-A4C4-4635-9813-23908993CC75}" destId="{B6F7E072-9799-436F-8F8A-F0C85A8F0F59}" srcOrd="0" destOrd="0" presId="urn:microsoft.com/office/officeart/2005/8/layout/vList6"/>
    <dgm:cxn modelId="{2DABE213-9D9C-4E05-9B47-354090FDD8DF}" type="presParOf" srcId="{46D4267E-A2AB-4287-A5AB-CC5465227AD8}" destId="{C43DF581-193C-4010-A91B-B4F2163C91E6}" srcOrd="0" destOrd="0" presId="urn:microsoft.com/office/officeart/2005/8/layout/vList6"/>
    <dgm:cxn modelId="{2B39533A-C24C-4016-95AF-482C2313A2E4}" type="presParOf" srcId="{C43DF581-193C-4010-A91B-B4F2163C91E6}" destId="{B6F7E072-9799-436F-8F8A-F0C85A8F0F59}" srcOrd="0" destOrd="0" presId="urn:microsoft.com/office/officeart/2005/8/layout/vList6"/>
    <dgm:cxn modelId="{0285A8AA-38B8-4CDF-A664-6B76E22EAA08}" type="presParOf" srcId="{C43DF581-193C-4010-A91B-B4F2163C91E6}" destId="{6840B56D-3AB1-4283-9D9A-58BF12137C1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5F9ED0BC-C95C-437B-A1B8-7E6FB8477C7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1A37E16-A4C4-4635-9813-23908993CC75}">
      <dgm:prSet phldrT="[文字]" custT="1"/>
      <dgm:spPr/>
      <dgm:t>
        <a:bodyPr/>
        <a:lstStyle/>
        <a:p>
          <a:pPr rtl="0"/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操作系統適切性</a:t>
          </a:r>
          <a:r>
            <a:rPr kumimoji="1" lang="en-US" alt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(2/2)</a:t>
          </a:r>
          <a:endParaRPr lang="zh-TW" altLang="en-US" sz="2800" dirty="0"/>
        </a:p>
      </dgm:t>
    </dgm:pt>
    <dgm:pt modelId="{BEA39607-74DA-4787-8552-132A0EEB681C}" type="parTrans" cxnId="{96A9238E-E4B4-470B-869F-AC0611DE1535}">
      <dgm:prSet/>
      <dgm:spPr/>
      <dgm:t>
        <a:bodyPr/>
        <a:lstStyle/>
        <a:p>
          <a:endParaRPr lang="zh-TW" altLang="en-US"/>
        </a:p>
      </dgm:t>
    </dgm:pt>
    <dgm:pt modelId="{B9811492-5174-4963-91F1-B7C8BB58218F}" type="sibTrans" cxnId="{96A9238E-E4B4-470B-869F-AC0611DE1535}">
      <dgm:prSet/>
      <dgm:spPr/>
      <dgm:t>
        <a:bodyPr/>
        <a:lstStyle/>
        <a:p>
          <a:endParaRPr lang="zh-TW" altLang="en-US"/>
        </a:p>
      </dgm:t>
    </dgm:pt>
    <dgm:pt modelId="{56D54D62-7B21-4E37-9D63-16176A9A728A}" type="pres">
      <dgm:prSet presAssocID="{5F9ED0BC-C95C-437B-A1B8-7E6FB8477C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29F606-CA1D-402E-A15A-D91D4792EB2E}" type="pres">
      <dgm:prSet presAssocID="{61A37E16-A4C4-4635-9813-23908993CC75}" presName="parentLin" presStyleCnt="0"/>
      <dgm:spPr/>
    </dgm:pt>
    <dgm:pt modelId="{59AE7658-9767-4C1E-A935-886E1A4CBE95}" type="pres">
      <dgm:prSet presAssocID="{61A37E16-A4C4-4635-9813-23908993CC75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C3C4648C-C301-44D0-BDAE-B2F443A2BB47}" type="pres">
      <dgm:prSet presAssocID="{61A37E16-A4C4-4635-9813-23908993CC75}" presName="parentText" presStyleLbl="node1" presStyleIdx="0" presStyleCnt="1" custScaleX="6023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850014-E2A9-433B-A721-853930AD497A}" type="pres">
      <dgm:prSet presAssocID="{61A37E16-A4C4-4635-9813-23908993CC75}" presName="negativeSpace" presStyleCnt="0"/>
      <dgm:spPr/>
    </dgm:pt>
    <dgm:pt modelId="{533554B0-5729-4FDA-9D81-4DE9E6FF4114}" type="pres">
      <dgm:prSet presAssocID="{61A37E16-A4C4-4635-9813-23908993CC75}" presName="childText" presStyleLbl="conFgAcc1" presStyleIdx="0" presStyleCnt="1" custLinFactNeighborX="354" custLinFactNeighborY="-62091">
        <dgm:presLayoutVars>
          <dgm:bulletEnabled val="1"/>
        </dgm:presLayoutVars>
      </dgm:prSet>
      <dgm:spPr/>
    </dgm:pt>
  </dgm:ptLst>
  <dgm:cxnLst>
    <dgm:cxn modelId="{4338A9B6-4D01-42A0-9D3B-A62DDE0F68FC}" type="presOf" srcId="{61A37E16-A4C4-4635-9813-23908993CC75}" destId="{C3C4648C-C301-44D0-BDAE-B2F443A2BB47}" srcOrd="1" destOrd="0" presId="urn:microsoft.com/office/officeart/2005/8/layout/list1"/>
    <dgm:cxn modelId="{314B8F30-3FF3-424B-9448-8F81F7B7E05E}" type="presOf" srcId="{5F9ED0BC-C95C-437B-A1B8-7E6FB8477C77}" destId="{56D54D62-7B21-4E37-9D63-16176A9A728A}" srcOrd="0" destOrd="0" presId="urn:microsoft.com/office/officeart/2005/8/layout/list1"/>
    <dgm:cxn modelId="{40D1DF55-1BE9-4E17-9F36-F8B843252CA0}" type="presOf" srcId="{61A37E16-A4C4-4635-9813-23908993CC75}" destId="{59AE7658-9767-4C1E-A935-886E1A4CBE95}" srcOrd="0" destOrd="0" presId="urn:microsoft.com/office/officeart/2005/8/layout/list1"/>
    <dgm:cxn modelId="{96A9238E-E4B4-470B-869F-AC0611DE1535}" srcId="{5F9ED0BC-C95C-437B-A1B8-7E6FB8477C77}" destId="{61A37E16-A4C4-4635-9813-23908993CC75}" srcOrd="0" destOrd="0" parTransId="{BEA39607-74DA-4787-8552-132A0EEB681C}" sibTransId="{B9811492-5174-4963-91F1-B7C8BB58218F}"/>
    <dgm:cxn modelId="{98EE2DD9-04C7-4C2C-94B2-F9A2B8FB7F80}" type="presParOf" srcId="{56D54D62-7B21-4E37-9D63-16176A9A728A}" destId="{F429F606-CA1D-402E-A15A-D91D4792EB2E}" srcOrd="0" destOrd="0" presId="urn:microsoft.com/office/officeart/2005/8/layout/list1"/>
    <dgm:cxn modelId="{B3BED23A-6D27-4091-BA15-1C1C974E43D7}" type="presParOf" srcId="{F429F606-CA1D-402E-A15A-D91D4792EB2E}" destId="{59AE7658-9767-4C1E-A935-886E1A4CBE95}" srcOrd="0" destOrd="0" presId="urn:microsoft.com/office/officeart/2005/8/layout/list1"/>
    <dgm:cxn modelId="{71CFF7CC-ED96-4953-B41A-DD5EBF41BF34}" type="presParOf" srcId="{F429F606-CA1D-402E-A15A-D91D4792EB2E}" destId="{C3C4648C-C301-44D0-BDAE-B2F443A2BB47}" srcOrd="1" destOrd="0" presId="urn:microsoft.com/office/officeart/2005/8/layout/list1"/>
    <dgm:cxn modelId="{A6F943ED-001E-4887-8454-7E3F93D42BAB}" type="presParOf" srcId="{56D54D62-7B21-4E37-9D63-16176A9A728A}" destId="{3E850014-E2A9-433B-A721-853930AD497A}" srcOrd="1" destOrd="0" presId="urn:microsoft.com/office/officeart/2005/8/layout/list1"/>
    <dgm:cxn modelId="{C1AE3EC2-CB09-4668-94FB-E41CC381D01D}" type="presParOf" srcId="{56D54D62-7B21-4E37-9D63-16176A9A728A}" destId="{533554B0-5729-4FDA-9D81-4DE9E6FF411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81823F5-1316-4BB6-B67E-F931001834C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0D28D8C-AB69-4712-BB46-A042781F9833}">
      <dgm:prSet phldrT="[文字]" custT="1"/>
      <dgm:spPr/>
      <dgm:t>
        <a:bodyPr/>
        <a:lstStyle/>
        <a:p>
          <a:r>
            <a:rPr kumimoji="0" lang="en-US" altLang="zh-TW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kumimoji="0" lang="zh-TW" altLang="zh-TW" sz="1800" b="1" dirty="0" smtClean="0">
              <a:solidFill>
                <a:srgbClr val="0000FF"/>
              </a:solidFill>
              <a:latin typeface="Trebuchet MS" panose="020B0603020202020204" pitchFamily="34" charset="0"/>
              <a:ea typeface="標楷體" panose="03000509000000000000" pitchFamily="65" charset="-120"/>
            </a:rPr>
            <a:t>、</a:t>
          </a:r>
          <a:r>
            <a:rPr kumimoji="0" lang="zh-TW" altLang="en-US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質量平衡</a:t>
          </a:r>
          <a:endParaRPr lang="zh-TW" altLang="en-US" sz="1800" dirty="0"/>
        </a:p>
      </dgm:t>
    </dgm:pt>
    <dgm:pt modelId="{741721A4-4B30-4E37-BF3E-002765D765ED}" type="parTrans" cxnId="{5D427515-6060-4F15-A59F-7EF4A211986E}">
      <dgm:prSet/>
      <dgm:spPr/>
      <dgm:t>
        <a:bodyPr/>
        <a:lstStyle/>
        <a:p>
          <a:endParaRPr lang="zh-TW" altLang="en-US" sz="1600"/>
        </a:p>
      </dgm:t>
    </dgm:pt>
    <dgm:pt modelId="{4DDFA7B4-EF7E-4DF9-8071-6DCD190B3BDB}" type="sibTrans" cxnId="{5D427515-6060-4F15-A59F-7EF4A211986E}">
      <dgm:prSet/>
      <dgm:spPr/>
      <dgm:t>
        <a:bodyPr/>
        <a:lstStyle/>
        <a:p>
          <a:endParaRPr lang="zh-TW" altLang="en-US" sz="1600"/>
        </a:p>
      </dgm:t>
    </dgm:pt>
    <dgm:pt modelId="{008EF99E-4072-4314-88E9-8CBC81648930}">
      <dgm:prSet phldrT="[文字]" custT="1"/>
      <dgm:spPr/>
      <dgm:t>
        <a:bodyPr/>
        <a:lstStyle/>
        <a:p>
          <a:r>
            <a:rPr lang="en-US" altLang="zh-TW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zh-TW" altLang="zh-TW" sz="1800" b="1" dirty="0" smtClean="0">
              <a:solidFill>
                <a:srgbClr val="0000FF"/>
              </a:solidFill>
              <a:latin typeface="Trebuchet MS" panose="020B0603020202020204" pitchFamily="34" charset="0"/>
              <a:ea typeface="標楷體" panose="03000509000000000000" pitchFamily="65" charset="-120"/>
            </a:rPr>
            <a:t>、</a:t>
          </a:r>
          <a:r>
            <a:rPr lang="zh-TW" altLang="en-US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放流水</a:t>
          </a:r>
          <a:r>
            <a:rPr lang="en-US" altLang="zh-TW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7</a:t>
          </a:r>
          <a:r>
            <a:rPr lang="zh-TW" altLang="en-US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日平均值採樣</a:t>
          </a:r>
          <a:r>
            <a:rPr lang="en-US" altLang="zh-TW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-(</a:t>
          </a:r>
          <a:r>
            <a:rPr lang="zh-TW" altLang="en-US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污水廠自行採樣</a:t>
          </a:r>
          <a:r>
            <a:rPr lang="en-US" altLang="zh-TW" sz="1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dirty="0"/>
        </a:p>
      </dgm:t>
    </dgm:pt>
    <dgm:pt modelId="{3582F779-2B18-453D-9BAE-C5D2C91BE2A9}" type="parTrans" cxnId="{A4F4C45A-827B-4843-8F67-5DE8000FB3B1}">
      <dgm:prSet/>
      <dgm:spPr/>
      <dgm:t>
        <a:bodyPr/>
        <a:lstStyle/>
        <a:p>
          <a:endParaRPr lang="zh-TW" altLang="en-US" sz="1600"/>
        </a:p>
      </dgm:t>
    </dgm:pt>
    <dgm:pt modelId="{50C2D807-27CC-49F9-925A-B2C4D1172BBF}" type="sibTrans" cxnId="{A4F4C45A-827B-4843-8F67-5DE8000FB3B1}">
      <dgm:prSet/>
      <dgm:spPr/>
      <dgm:t>
        <a:bodyPr/>
        <a:lstStyle/>
        <a:p>
          <a:endParaRPr lang="zh-TW" altLang="en-US" sz="1600"/>
        </a:p>
      </dgm:t>
    </dgm:pt>
    <dgm:pt modelId="{3C5673B0-E200-487F-8B0E-EEA813CAA3BC}">
      <dgm:prSet phldrT="[文字]" custT="1"/>
      <dgm:spPr/>
      <dgm:t>
        <a:bodyPr anchor="t"/>
        <a:lstStyle/>
        <a:p>
          <a:r>
            <a:rPr lang="zh-TW" altLang="en-US" sz="1600" b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工作執行情形</a:t>
          </a:r>
          <a:r>
            <a:rPr lang="en-US" altLang="zh-TW" sz="1600" b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:</a:t>
          </a:r>
          <a:r>
            <a:rPr lang="en-US" altLang="zh-TW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108</a:t>
          </a:r>
          <a:r>
            <a:rPr lang="zh-TW" altLang="en-US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年上半年度於</a:t>
          </a:r>
          <a:r>
            <a:rPr lang="en-US" altLang="zh-TW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6</a:t>
          </a:r>
          <a:r>
            <a:rPr lang="zh-TW" altLang="en-US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月</a:t>
          </a:r>
          <a:r>
            <a:rPr lang="en-US" altLang="zh-TW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18</a:t>
          </a:r>
          <a:r>
            <a:rPr lang="zh-TW" altLang="en-US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日至</a:t>
          </a:r>
          <a:r>
            <a:rPr lang="en-US" altLang="zh-TW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6</a:t>
          </a:r>
          <a:r>
            <a:rPr lang="zh-TW" altLang="en-US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月</a:t>
          </a:r>
          <a:r>
            <a:rPr lang="en-US" altLang="zh-TW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24</a:t>
          </a:r>
          <a:r>
            <a:rPr lang="zh-TW" altLang="en-US" sz="16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日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執行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7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日平均值採樣</a:t>
          </a:r>
          <a:endParaRPr lang="zh-TW" altLang="en-US" sz="1600" dirty="0"/>
        </a:p>
      </dgm:t>
    </dgm:pt>
    <dgm:pt modelId="{8D93579C-55DD-4337-9914-5BD3D9DED827}" type="parTrans" cxnId="{69A18EDA-0FAE-486F-93D3-29005242C6BF}">
      <dgm:prSet/>
      <dgm:spPr/>
      <dgm:t>
        <a:bodyPr/>
        <a:lstStyle/>
        <a:p>
          <a:endParaRPr lang="zh-TW" altLang="en-US" sz="1600"/>
        </a:p>
      </dgm:t>
    </dgm:pt>
    <dgm:pt modelId="{08E2D698-9500-49EE-B2B3-FA56D1B5575A}" type="sibTrans" cxnId="{69A18EDA-0FAE-486F-93D3-29005242C6BF}">
      <dgm:prSet/>
      <dgm:spPr/>
      <dgm:t>
        <a:bodyPr/>
        <a:lstStyle/>
        <a:p>
          <a:endParaRPr lang="zh-TW" altLang="en-US" sz="1600"/>
        </a:p>
      </dgm:t>
    </dgm:pt>
    <dgm:pt modelId="{4A5B6EC9-A709-4538-A974-87266176C49D}">
      <dgm:prSet phldrT="[文字]" phldr="1" custT="1"/>
      <dgm:spPr/>
      <dgm:t>
        <a:bodyPr/>
        <a:lstStyle/>
        <a:p>
          <a:endParaRPr lang="zh-TW" altLang="en-US" sz="1600" dirty="0">
            <a:solidFill>
              <a:schemeClr val="bg1"/>
            </a:solidFill>
          </a:endParaRPr>
        </a:p>
      </dgm:t>
    </dgm:pt>
    <dgm:pt modelId="{EE789AD4-4743-4092-8482-5759345B1A4B}" type="sibTrans" cxnId="{6ABF8441-C0C1-417F-A915-D1957494EC58}">
      <dgm:prSet/>
      <dgm:spPr/>
      <dgm:t>
        <a:bodyPr/>
        <a:lstStyle/>
        <a:p>
          <a:endParaRPr lang="zh-TW" altLang="en-US" sz="1600"/>
        </a:p>
      </dgm:t>
    </dgm:pt>
    <dgm:pt modelId="{F2A583D2-EB62-4A6A-8659-157B0DCC287C}" type="parTrans" cxnId="{6ABF8441-C0C1-417F-A915-D1957494EC58}">
      <dgm:prSet/>
      <dgm:spPr/>
      <dgm:t>
        <a:bodyPr/>
        <a:lstStyle/>
        <a:p>
          <a:endParaRPr lang="zh-TW" altLang="en-US" sz="1600"/>
        </a:p>
      </dgm:t>
    </dgm:pt>
    <dgm:pt modelId="{755B82FB-0FC5-46A9-97AF-2079F5AB3F96}">
      <dgm:prSet custT="1"/>
      <dgm:spPr>
        <a:noFill/>
      </dgm:spPr>
      <dgm:t>
        <a:bodyPr anchor="t"/>
        <a:lstStyle/>
        <a:p>
          <a:r>
            <a:rPr lang="zh-TW" altLang="en-US" sz="1600" b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績效與檢討改進事項</a:t>
          </a:r>
          <a:r>
            <a:rPr lang="en-US" altLang="zh-TW" sz="1600" b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: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符合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105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年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1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月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1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日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7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日平均值管制標準限值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BOD:25mg/L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、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COD:80mg/L</a:t>
          </a:r>
          <a:r>
            <a:rPr lang="zh-TW" altLang="en-US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、</a:t>
          </a:r>
          <a:r>
            <a:rPr lang="en-US" altLang="zh-TW" sz="1600" b="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rPr>
            <a:t>SS:25mg/L</a:t>
          </a:r>
          <a:endParaRPr lang="en-US" altLang="zh-TW" sz="1600" b="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新細明體" panose="02020500000000000000" pitchFamily="18" charset="-120"/>
          </a:endParaRPr>
        </a:p>
      </dgm:t>
    </dgm:pt>
    <dgm:pt modelId="{F9BF08F2-4F63-40A0-988C-2988570D3517}" type="parTrans" cxnId="{EB1130B8-8CC0-4387-9128-91817396FFDF}">
      <dgm:prSet/>
      <dgm:spPr/>
      <dgm:t>
        <a:bodyPr/>
        <a:lstStyle/>
        <a:p>
          <a:endParaRPr lang="zh-TW" altLang="en-US"/>
        </a:p>
      </dgm:t>
    </dgm:pt>
    <dgm:pt modelId="{DC3A14E7-CC24-4BAC-AC5A-653E4D7EB0A5}" type="sibTrans" cxnId="{EB1130B8-8CC0-4387-9128-91817396FFDF}">
      <dgm:prSet/>
      <dgm:spPr/>
      <dgm:t>
        <a:bodyPr/>
        <a:lstStyle/>
        <a:p>
          <a:endParaRPr lang="zh-TW" altLang="en-US"/>
        </a:p>
      </dgm:t>
    </dgm:pt>
    <dgm:pt modelId="{6E3076A3-4823-4D49-8C28-AAED8D9C0B22}" type="pres">
      <dgm:prSet presAssocID="{081823F5-1316-4BB6-B67E-F931001834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0B6A4DB-B1CB-401B-9510-8D7D993EEF10}" type="pres">
      <dgm:prSet presAssocID="{20D28D8C-AB69-4712-BB46-A042781F9833}" presName="composite" presStyleCnt="0"/>
      <dgm:spPr/>
    </dgm:pt>
    <dgm:pt modelId="{0984982A-A0A0-4031-A328-30CD11F79224}" type="pres">
      <dgm:prSet presAssocID="{20D28D8C-AB69-4712-BB46-A042781F9833}" presName="parentText" presStyleLbl="alignNode1" presStyleIdx="0" presStyleCnt="2" custScaleX="8532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F3B420-2B62-4D04-9B39-C879DB9D4460}" type="pres">
      <dgm:prSet presAssocID="{20D28D8C-AB69-4712-BB46-A042781F9833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2D2254-9800-49D4-AA9C-F03810DEECCD}" type="pres">
      <dgm:prSet presAssocID="{4DDFA7B4-EF7E-4DF9-8071-6DCD190B3BDB}" presName="sp" presStyleCnt="0"/>
      <dgm:spPr/>
    </dgm:pt>
    <dgm:pt modelId="{9FF7F2D4-85DA-4B69-A1CF-3FD1DC22D708}" type="pres">
      <dgm:prSet presAssocID="{008EF99E-4072-4314-88E9-8CBC81648930}" presName="composite" presStyleCnt="0"/>
      <dgm:spPr/>
    </dgm:pt>
    <dgm:pt modelId="{4FC0AB54-D134-45EB-B999-311101EB9547}" type="pres">
      <dgm:prSet presAssocID="{008EF99E-4072-4314-88E9-8CBC81648930}" presName="parentText" presStyleLbl="alignNode1" presStyleIdx="1" presStyleCnt="2" custScaleX="82512" custLinFactNeighborX="2029" custLinFactNeighborY="-1422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930807-8520-4319-89D7-EA1F8D5E3498}" type="pres">
      <dgm:prSet presAssocID="{008EF99E-4072-4314-88E9-8CBC81648930}" presName="descendantText" presStyleLbl="alignAcc1" presStyleIdx="1" presStyleCnt="2" custScaleX="98969" custScaleY="125056" custLinFactNeighborX="-171" custLinFactNeighborY="-136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273B87-7BB7-4A58-A91F-1B6CC2FD7CDE}" type="presOf" srcId="{3C5673B0-E200-487F-8B0E-EEA813CAA3BC}" destId="{57930807-8520-4319-89D7-EA1F8D5E3498}" srcOrd="0" destOrd="0" presId="urn:microsoft.com/office/officeart/2005/8/layout/chevron2"/>
    <dgm:cxn modelId="{5D427515-6060-4F15-A59F-7EF4A211986E}" srcId="{081823F5-1316-4BB6-B67E-F931001834C6}" destId="{20D28D8C-AB69-4712-BB46-A042781F9833}" srcOrd="0" destOrd="0" parTransId="{741721A4-4B30-4E37-BF3E-002765D765ED}" sibTransId="{4DDFA7B4-EF7E-4DF9-8071-6DCD190B3BDB}"/>
    <dgm:cxn modelId="{6ABF8441-C0C1-417F-A915-D1957494EC58}" srcId="{20D28D8C-AB69-4712-BB46-A042781F9833}" destId="{4A5B6EC9-A709-4538-A974-87266176C49D}" srcOrd="0" destOrd="0" parTransId="{F2A583D2-EB62-4A6A-8659-157B0DCC287C}" sibTransId="{EE789AD4-4743-4092-8482-5759345B1A4B}"/>
    <dgm:cxn modelId="{69A18EDA-0FAE-486F-93D3-29005242C6BF}" srcId="{008EF99E-4072-4314-88E9-8CBC81648930}" destId="{3C5673B0-E200-487F-8B0E-EEA813CAA3BC}" srcOrd="0" destOrd="0" parTransId="{8D93579C-55DD-4337-9914-5BD3D9DED827}" sibTransId="{08E2D698-9500-49EE-B2B3-FA56D1B5575A}"/>
    <dgm:cxn modelId="{A4F4C45A-827B-4843-8F67-5DE8000FB3B1}" srcId="{081823F5-1316-4BB6-B67E-F931001834C6}" destId="{008EF99E-4072-4314-88E9-8CBC81648930}" srcOrd="1" destOrd="0" parTransId="{3582F779-2B18-453D-9BAE-C5D2C91BE2A9}" sibTransId="{50C2D807-27CC-49F9-925A-B2C4D1172BBF}"/>
    <dgm:cxn modelId="{F846C33A-B02E-45CA-846B-5EB83D8E57EF}" type="presOf" srcId="{008EF99E-4072-4314-88E9-8CBC81648930}" destId="{4FC0AB54-D134-45EB-B999-311101EB9547}" srcOrd="0" destOrd="0" presId="urn:microsoft.com/office/officeart/2005/8/layout/chevron2"/>
    <dgm:cxn modelId="{E6987CE4-4499-4577-B38A-6A6AC643E8D9}" type="presOf" srcId="{4A5B6EC9-A709-4538-A974-87266176C49D}" destId="{D6F3B420-2B62-4D04-9B39-C879DB9D4460}" srcOrd="0" destOrd="0" presId="urn:microsoft.com/office/officeart/2005/8/layout/chevron2"/>
    <dgm:cxn modelId="{F01C3362-8C89-4A53-8D51-3EDC70D1D5A5}" type="presOf" srcId="{081823F5-1316-4BB6-B67E-F931001834C6}" destId="{6E3076A3-4823-4D49-8C28-AAED8D9C0B22}" srcOrd="0" destOrd="0" presId="urn:microsoft.com/office/officeart/2005/8/layout/chevron2"/>
    <dgm:cxn modelId="{3F1794C4-D148-4946-B771-4BC848431718}" type="presOf" srcId="{20D28D8C-AB69-4712-BB46-A042781F9833}" destId="{0984982A-A0A0-4031-A328-30CD11F79224}" srcOrd="0" destOrd="0" presId="urn:microsoft.com/office/officeart/2005/8/layout/chevron2"/>
    <dgm:cxn modelId="{EB1130B8-8CC0-4387-9128-91817396FFDF}" srcId="{008EF99E-4072-4314-88E9-8CBC81648930}" destId="{755B82FB-0FC5-46A9-97AF-2079F5AB3F96}" srcOrd="1" destOrd="0" parTransId="{F9BF08F2-4F63-40A0-988C-2988570D3517}" sibTransId="{DC3A14E7-CC24-4BAC-AC5A-653E4D7EB0A5}"/>
    <dgm:cxn modelId="{F09EB317-D2D0-45F7-AA9D-4466C085D431}" type="presOf" srcId="{755B82FB-0FC5-46A9-97AF-2079F5AB3F96}" destId="{57930807-8520-4319-89D7-EA1F8D5E3498}" srcOrd="0" destOrd="1" presId="urn:microsoft.com/office/officeart/2005/8/layout/chevron2"/>
    <dgm:cxn modelId="{321E137F-99E0-4457-A491-FB0A08B58285}" type="presParOf" srcId="{6E3076A3-4823-4D49-8C28-AAED8D9C0B22}" destId="{50B6A4DB-B1CB-401B-9510-8D7D993EEF10}" srcOrd="0" destOrd="0" presId="urn:microsoft.com/office/officeart/2005/8/layout/chevron2"/>
    <dgm:cxn modelId="{CC444A53-4331-431D-8B52-02795DACAA5F}" type="presParOf" srcId="{50B6A4DB-B1CB-401B-9510-8D7D993EEF10}" destId="{0984982A-A0A0-4031-A328-30CD11F79224}" srcOrd="0" destOrd="0" presId="urn:microsoft.com/office/officeart/2005/8/layout/chevron2"/>
    <dgm:cxn modelId="{6D6875DC-CBEF-4074-8B90-0A31D611A556}" type="presParOf" srcId="{50B6A4DB-B1CB-401B-9510-8D7D993EEF10}" destId="{D6F3B420-2B62-4D04-9B39-C879DB9D4460}" srcOrd="1" destOrd="0" presId="urn:microsoft.com/office/officeart/2005/8/layout/chevron2"/>
    <dgm:cxn modelId="{B2793C6D-7672-4833-8A78-12F15A4794AD}" type="presParOf" srcId="{6E3076A3-4823-4D49-8C28-AAED8D9C0B22}" destId="{412D2254-9800-49D4-AA9C-F03810DEECCD}" srcOrd="1" destOrd="0" presId="urn:microsoft.com/office/officeart/2005/8/layout/chevron2"/>
    <dgm:cxn modelId="{7E69469D-8786-49D9-B769-9B984721410F}" type="presParOf" srcId="{6E3076A3-4823-4D49-8C28-AAED8D9C0B22}" destId="{9FF7F2D4-85DA-4B69-A1CF-3FD1DC22D708}" srcOrd="2" destOrd="0" presId="urn:microsoft.com/office/officeart/2005/8/layout/chevron2"/>
    <dgm:cxn modelId="{216EF5FE-E483-4BAB-8781-FA620AAB1AC7}" type="presParOf" srcId="{9FF7F2D4-85DA-4B69-A1CF-3FD1DC22D708}" destId="{4FC0AB54-D134-45EB-B999-311101EB9547}" srcOrd="0" destOrd="0" presId="urn:microsoft.com/office/officeart/2005/8/layout/chevron2"/>
    <dgm:cxn modelId="{786CFB72-8425-4B71-917D-C82ABD2A56E3}" type="presParOf" srcId="{9FF7F2D4-85DA-4B69-A1CF-3FD1DC22D708}" destId="{57930807-8520-4319-89D7-EA1F8D5E349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CD135C75-B195-4147-B962-5B63DCA017F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A983347-74FE-4481-BE5E-3FBB8EDA8C06}">
      <dgm:prSet phldrT="[文字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18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連續假日操作</a:t>
          </a:r>
          <a:r>
            <a:rPr lang="zh-TW" altLang="en-US" sz="1800" b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應變</a:t>
          </a:r>
          <a:r>
            <a:rPr lang="zh-TW" altLang="en-US" sz="18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處理</a:t>
          </a:r>
          <a:endParaRPr lang="zh-TW" altLang="en-US" sz="18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9867F0-241C-4AF9-8FBA-EB8E655ED229}" type="parTrans" cxnId="{299EE3C4-668C-43DF-80A2-ABBA850DCB5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171100-0D36-42A3-BD98-46A6B62A3C87}" type="sibTrans" cxnId="{299EE3C4-668C-43DF-80A2-ABBA850DCB5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DE6739-BD7D-4F1B-A779-C2E19A8D9A29}">
      <dgm:prSet phldrT="[文字]" phldr="1"/>
      <dgm:spPr/>
      <dgm:t>
        <a:bodyPr/>
        <a:lstStyle/>
        <a:p>
          <a:endParaRPr lang="zh-TW" altLang="en-US" dirty="0">
            <a:solidFill>
              <a:schemeClr val="accent3">
                <a:lumMod val="60000"/>
                <a:lumOff val="4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B174D2-11AE-4E5C-A9F6-DA7469E6E353}" type="parTrans" cxnId="{3BF99885-5109-4C41-BE1E-B5E1373456D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04CFAF-8E94-4F7A-AE35-D708350673D1}" type="sibTrans" cxnId="{3BF99885-5109-4C41-BE1E-B5E1373456D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BD6F65-1EE0-410B-81D6-28679848B7D6}">
      <dgm:prSet phldrT="[文字]" custT="1"/>
      <dgm:spPr/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zh-TW" sz="1800" dirty="0" smtClean="0"/>
            <a:t>廠內操作系統氨氮與其他水質監測數據相關性分析課題探討</a:t>
          </a:r>
          <a:endParaRPr lang="zh-TW" altLang="en-US" sz="18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9F2E92-9F15-497B-BEC4-65112E9AE560}" type="parTrans" cxnId="{E47235AA-8EEC-4BEC-9591-1F2F89EDDF9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693D4C-F67C-4EAB-9F56-59D3B076BAE6}" type="sibTrans" cxnId="{E47235AA-8EEC-4BEC-9591-1F2F89EDDF9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45D1AA-CEA2-46E5-96D9-644F75BE5065}">
      <dgm:prSet phldrT="[文字]" custT="1"/>
      <dgm:spPr/>
      <dgm:t>
        <a:bodyPr/>
        <a:lstStyle/>
        <a:p>
          <a:pPr>
            <a:lnSpc>
              <a:spcPts val="1920"/>
            </a:lnSpc>
          </a:pP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依據本廠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107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月至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108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月之日報表進流水水質氨氮檢測數值做為基礎研究。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9CCFFC-142C-49FC-A295-B6E9769042E1}" type="parTrans" cxnId="{8B6498F4-FE7E-41E3-9E2A-3AE85AD58A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6B097B-F905-43D8-9243-B91DA6D50151}" type="sibTrans" cxnId="{8B6498F4-FE7E-41E3-9E2A-3AE85AD58A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0DD724-3891-48D0-8FD4-7EE0394774C7}">
      <dgm:prSet phldrT="[文字]" custT="1"/>
      <dgm:spPr/>
      <dgm:t>
        <a:bodyPr/>
        <a:lstStyle/>
        <a:p>
          <a:pPr>
            <a:lnSpc>
              <a:spcPts val="1920"/>
            </a:lnSpc>
          </a:pP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探討結果：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(1)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進流水氨氮高，則活性污泥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SS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處理效率降低。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(2)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活性污泥停留時間越久，則活性污泥處理效率高。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(3)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當活性污泥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PH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值介於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7.1~7.2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之數值，對於活性污泥處理效率最佳。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(4)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曝氣池活性污泥水溫≧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28.7℃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，對活性污泥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SS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處理效率最佳。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26742C-EB31-4F82-BDE0-F3A704626BD3}" type="parTrans" cxnId="{C50FC075-7E47-4A61-80D0-829DD1005870}">
      <dgm:prSet/>
      <dgm:spPr/>
      <dgm:t>
        <a:bodyPr/>
        <a:lstStyle/>
        <a:p>
          <a:endParaRPr lang="zh-TW" altLang="en-US"/>
        </a:p>
      </dgm:t>
    </dgm:pt>
    <dgm:pt modelId="{E5641365-90D1-42E6-B746-8E9791DA720C}" type="sibTrans" cxnId="{C50FC075-7E47-4A61-80D0-829DD1005870}">
      <dgm:prSet/>
      <dgm:spPr/>
      <dgm:t>
        <a:bodyPr/>
        <a:lstStyle/>
        <a:p>
          <a:endParaRPr lang="zh-TW" altLang="en-US"/>
        </a:p>
      </dgm:t>
    </dgm:pt>
    <dgm:pt modelId="{49BA1F81-4E9B-453E-9B35-11D5F26CFA42}">
      <dgm:prSet phldrT="[文字]" custT="1"/>
      <dgm:spPr/>
      <dgm:t>
        <a:bodyPr/>
        <a:lstStyle/>
        <a:p>
          <a:pPr>
            <a:lnSpc>
              <a:spcPts val="1920"/>
            </a:lnSpc>
          </a:pP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操作調整之作為：廠商進流水氨氮高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(&gt;100mg/L)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，則對</a:t>
          </a:r>
          <a:r>
            <a:rPr lang="zh-TW" altLang="en-US" sz="1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高進流水氨氮廠商進行輔導改善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AEAD81-ADC6-4D6A-B1F4-911889E492BE}" type="parTrans" cxnId="{A0BE7FD0-3FF2-4EFE-9036-64D7143B3D97}">
      <dgm:prSet/>
      <dgm:spPr/>
      <dgm:t>
        <a:bodyPr/>
        <a:lstStyle/>
        <a:p>
          <a:endParaRPr lang="zh-TW" altLang="en-US"/>
        </a:p>
      </dgm:t>
    </dgm:pt>
    <dgm:pt modelId="{1A4A32B8-A37C-476A-BDA5-BF1477452806}" type="sibTrans" cxnId="{A0BE7FD0-3FF2-4EFE-9036-64D7143B3D97}">
      <dgm:prSet/>
      <dgm:spPr/>
      <dgm:t>
        <a:bodyPr/>
        <a:lstStyle/>
        <a:p>
          <a:endParaRPr lang="zh-TW" altLang="en-US"/>
        </a:p>
      </dgm:t>
    </dgm:pt>
    <dgm:pt modelId="{7A3FD47F-F013-41D5-90CB-948461AE6D8B}">
      <dgm:prSet phldrT="[文字]" custT="1"/>
      <dgm:spPr/>
      <dgm:t>
        <a:bodyPr/>
        <a:lstStyle/>
        <a:p>
          <a:pPr>
            <a:lnSpc>
              <a:spcPts val="1920"/>
            </a:lnSpc>
          </a:pPr>
          <a:r>
            <a:rPr lang="zh-TW" altLang="en-US" sz="18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未來工作思考重點</a:t>
          </a:r>
          <a:r>
            <a:rPr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lang="en-US" altLang="zh-TW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運用現有處理單元或備用單元調整進行脫硝作用。</a:t>
          </a:r>
          <a:r>
            <a:rPr lang="en-US" altLang="zh-TW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以曝氣池溶氧高低自動運用變頻器調整曝氣機轉速，以維持</a:t>
          </a:r>
          <a:r>
            <a:rPr lang="en-US" altLang="zh-TW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PH</a:t>
          </a:r>
          <a:r>
            <a:rPr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最適化。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8C1F86-E1C0-4021-B95C-B93C1FDF1E69}" type="parTrans" cxnId="{7CAAE112-5E68-49A4-9281-7FA1143E1E70}">
      <dgm:prSet/>
      <dgm:spPr/>
      <dgm:t>
        <a:bodyPr/>
        <a:lstStyle/>
        <a:p>
          <a:endParaRPr lang="zh-TW" altLang="en-US"/>
        </a:p>
      </dgm:t>
    </dgm:pt>
    <dgm:pt modelId="{FF8245AE-A7AE-4C31-B08E-52A4D81E12A4}" type="sibTrans" cxnId="{7CAAE112-5E68-49A4-9281-7FA1143E1E70}">
      <dgm:prSet/>
      <dgm:spPr/>
      <dgm:t>
        <a:bodyPr/>
        <a:lstStyle/>
        <a:p>
          <a:endParaRPr lang="zh-TW" altLang="en-US"/>
        </a:p>
      </dgm:t>
    </dgm:pt>
    <dgm:pt modelId="{57EAD3F6-20C2-4AAB-BF44-24EF29155543}" type="pres">
      <dgm:prSet presAssocID="{CD135C75-B195-4147-B962-5B63DCA017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5219923-BB61-4BD1-8732-C48A5FD08803}" type="pres">
      <dgm:prSet presAssocID="{DA983347-74FE-4481-BE5E-3FBB8EDA8C06}" presName="linNode" presStyleCnt="0"/>
      <dgm:spPr/>
    </dgm:pt>
    <dgm:pt modelId="{CF96DB75-7896-4506-9D5C-1D1E5A437757}" type="pres">
      <dgm:prSet presAssocID="{DA983347-74FE-4481-BE5E-3FBB8EDA8C06}" presName="parentText" presStyleLbl="node1" presStyleIdx="0" presStyleCnt="2" custScaleX="31138" custLinFactNeighborX="-1453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379341-268F-4963-8FCD-C052C750D899}" type="pres">
      <dgm:prSet presAssocID="{DA983347-74FE-4481-BE5E-3FBB8EDA8C06}" presName="descendantText" presStyleLbl="alignAccFollowNode1" presStyleIdx="0" presStyleCnt="2" custScaleX="128595" custLinFactNeighborX="-6615" custLinFactNeighborY="-1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2B070D-9DBE-406E-B5CC-5B33BDFFCAC7}" type="pres">
      <dgm:prSet presAssocID="{E0171100-0D36-42A3-BD98-46A6B62A3C87}" presName="sp" presStyleCnt="0"/>
      <dgm:spPr/>
    </dgm:pt>
    <dgm:pt modelId="{79F833F1-D065-4BFD-9FF8-E22CA4792F25}" type="pres">
      <dgm:prSet presAssocID="{EFBD6F65-1EE0-410B-81D6-28679848B7D6}" presName="linNode" presStyleCnt="0"/>
      <dgm:spPr/>
    </dgm:pt>
    <dgm:pt modelId="{B74155A7-0C15-463E-82D2-E47DB67918E1}" type="pres">
      <dgm:prSet presAssocID="{EFBD6F65-1EE0-410B-81D6-28679848B7D6}" presName="parentText" presStyleLbl="node1" presStyleIdx="1" presStyleCnt="2" custScaleX="31138" custLinFactNeighborX="-1453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E582F4-8AC4-41A0-BAC6-407472240C42}" type="pres">
      <dgm:prSet presAssocID="{EFBD6F65-1EE0-410B-81D6-28679848B7D6}" presName="descendantText" presStyleLbl="alignAccFollowNode1" presStyleIdx="1" presStyleCnt="2" custScaleX="138731" custScaleY="125156" custLinFactNeighborX="2273" custLinFactNeighborY="56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81566D-545D-45DF-927B-94272E4B70F8}" type="presOf" srcId="{DEDE6739-BD7D-4F1B-A779-C2E19A8D9A29}" destId="{CD379341-268F-4963-8FCD-C052C750D899}" srcOrd="0" destOrd="0" presId="urn:microsoft.com/office/officeart/2005/8/layout/vList5"/>
    <dgm:cxn modelId="{AFD74D39-0B96-4CB0-B278-79625A3440C7}" type="presOf" srcId="{DA983347-74FE-4481-BE5E-3FBB8EDA8C06}" destId="{CF96DB75-7896-4506-9D5C-1D1E5A437757}" srcOrd="0" destOrd="0" presId="urn:microsoft.com/office/officeart/2005/8/layout/vList5"/>
    <dgm:cxn modelId="{299EE3C4-668C-43DF-80A2-ABBA850DCB5F}" srcId="{CD135C75-B195-4147-B962-5B63DCA017FD}" destId="{DA983347-74FE-4481-BE5E-3FBB8EDA8C06}" srcOrd="0" destOrd="0" parTransId="{B89867F0-241C-4AF9-8FBA-EB8E655ED229}" sibTransId="{E0171100-0D36-42A3-BD98-46A6B62A3C87}"/>
    <dgm:cxn modelId="{7CAAE112-5E68-49A4-9281-7FA1143E1E70}" srcId="{EFBD6F65-1EE0-410B-81D6-28679848B7D6}" destId="{7A3FD47F-F013-41D5-90CB-948461AE6D8B}" srcOrd="3" destOrd="0" parTransId="{768C1F86-E1C0-4021-B95C-B93C1FDF1E69}" sibTransId="{FF8245AE-A7AE-4C31-B08E-52A4D81E12A4}"/>
    <dgm:cxn modelId="{7F8B4978-166B-4368-B289-CCDCBC3B466D}" type="presOf" srcId="{250DD724-3891-48D0-8FD4-7EE0394774C7}" destId="{A8E582F4-8AC4-41A0-BAC6-407472240C42}" srcOrd="0" destOrd="1" presId="urn:microsoft.com/office/officeart/2005/8/layout/vList5"/>
    <dgm:cxn modelId="{C50FC075-7E47-4A61-80D0-829DD1005870}" srcId="{EFBD6F65-1EE0-410B-81D6-28679848B7D6}" destId="{250DD724-3891-48D0-8FD4-7EE0394774C7}" srcOrd="1" destOrd="0" parTransId="{3426742C-EB31-4F82-BDE0-F3A704626BD3}" sibTransId="{E5641365-90D1-42E6-B746-8E9791DA720C}"/>
    <dgm:cxn modelId="{3BF99885-5109-4C41-BE1E-B5E1373456D5}" srcId="{DA983347-74FE-4481-BE5E-3FBB8EDA8C06}" destId="{DEDE6739-BD7D-4F1B-A779-C2E19A8D9A29}" srcOrd="0" destOrd="0" parTransId="{86B174D2-11AE-4E5C-A9F6-DA7469E6E353}" sibTransId="{6B04CFAF-8E94-4F7A-AE35-D708350673D1}"/>
    <dgm:cxn modelId="{D40BC57D-3389-4B41-81AD-4D4C62BD1C05}" type="presOf" srcId="{49BA1F81-4E9B-453E-9B35-11D5F26CFA42}" destId="{A8E582F4-8AC4-41A0-BAC6-407472240C42}" srcOrd="0" destOrd="2" presId="urn:microsoft.com/office/officeart/2005/8/layout/vList5"/>
    <dgm:cxn modelId="{DB38F468-16D0-44EC-8975-19CCCCA34039}" type="presOf" srcId="{CD45D1AA-CEA2-46E5-96D9-644F75BE5065}" destId="{A8E582F4-8AC4-41A0-BAC6-407472240C42}" srcOrd="0" destOrd="0" presId="urn:microsoft.com/office/officeart/2005/8/layout/vList5"/>
    <dgm:cxn modelId="{A9DEC452-3EB2-456F-B8D2-F8EAE64D0645}" type="presOf" srcId="{CD135C75-B195-4147-B962-5B63DCA017FD}" destId="{57EAD3F6-20C2-4AAB-BF44-24EF29155543}" srcOrd="0" destOrd="0" presId="urn:microsoft.com/office/officeart/2005/8/layout/vList5"/>
    <dgm:cxn modelId="{E47235AA-8EEC-4BEC-9591-1F2F89EDDF9C}" srcId="{CD135C75-B195-4147-B962-5B63DCA017FD}" destId="{EFBD6F65-1EE0-410B-81D6-28679848B7D6}" srcOrd="1" destOrd="0" parTransId="{B29F2E92-9F15-497B-BEC4-65112E9AE560}" sibTransId="{2D693D4C-F67C-4EAB-9F56-59D3B076BAE6}"/>
    <dgm:cxn modelId="{8B6498F4-FE7E-41E3-9E2A-3AE85AD58AC1}" srcId="{EFBD6F65-1EE0-410B-81D6-28679848B7D6}" destId="{CD45D1AA-CEA2-46E5-96D9-644F75BE5065}" srcOrd="0" destOrd="0" parTransId="{679CCFFC-142C-49FC-A295-B6E9769042E1}" sibTransId="{2D6B097B-F905-43D8-9243-B91DA6D50151}"/>
    <dgm:cxn modelId="{ABE75F90-262A-402A-9FF7-076C092D24AE}" type="presOf" srcId="{7A3FD47F-F013-41D5-90CB-948461AE6D8B}" destId="{A8E582F4-8AC4-41A0-BAC6-407472240C42}" srcOrd="0" destOrd="3" presId="urn:microsoft.com/office/officeart/2005/8/layout/vList5"/>
    <dgm:cxn modelId="{A0BE7FD0-3FF2-4EFE-9036-64D7143B3D97}" srcId="{EFBD6F65-1EE0-410B-81D6-28679848B7D6}" destId="{49BA1F81-4E9B-453E-9B35-11D5F26CFA42}" srcOrd="2" destOrd="0" parTransId="{73AEAD81-ADC6-4D6A-B1F4-911889E492BE}" sibTransId="{1A4A32B8-A37C-476A-BDA5-BF1477452806}"/>
    <dgm:cxn modelId="{8401E696-1BCC-4412-ACFC-58BED93D18F1}" type="presOf" srcId="{EFBD6F65-1EE0-410B-81D6-28679848B7D6}" destId="{B74155A7-0C15-463E-82D2-E47DB67918E1}" srcOrd="0" destOrd="0" presId="urn:microsoft.com/office/officeart/2005/8/layout/vList5"/>
    <dgm:cxn modelId="{8548E691-65FA-4045-804D-BA8AF45681B0}" type="presParOf" srcId="{57EAD3F6-20C2-4AAB-BF44-24EF29155543}" destId="{D5219923-BB61-4BD1-8732-C48A5FD08803}" srcOrd="0" destOrd="0" presId="urn:microsoft.com/office/officeart/2005/8/layout/vList5"/>
    <dgm:cxn modelId="{DCE8881D-F2B8-4FB2-B949-C2F103FC4199}" type="presParOf" srcId="{D5219923-BB61-4BD1-8732-C48A5FD08803}" destId="{CF96DB75-7896-4506-9D5C-1D1E5A437757}" srcOrd="0" destOrd="0" presId="urn:microsoft.com/office/officeart/2005/8/layout/vList5"/>
    <dgm:cxn modelId="{C8C18504-BFBB-40DB-9617-895C68C9D8C9}" type="presParOf" srcId="{D5219923-BB61-4BD1-8732-C48A5FD08803}" destId="{CD379341-268F-4963-8FCD-C052C750D899}" srcOrd="1" destOrd="0" presId="urn:microsoft.com/office/officeart/2005/8/layout/vList5"/>
    <dgm:cxn modelId="{E03C7665-2E60-4F2B-B7A8-D33C8539D4F2}" type="presParOf" srcId="{57EAD3F6-20C2-4AAB-BF44-24EF29155543}" destId="{0A2B070D-9DBE-406E-B5CC-5B33BDFFCAC7}" srcOrd="1" destOrd="0" presId="urn:microsoft.com/office/officeart/2005/8/layout/vList5"/>
    <dgm:cxn modelId="{DFDE65EE-A11E-4902-A3A9-996ABB401B5F}" type="presParOf" srcId="{57EAD3F6-20C2-4AAB-BF44-24EF29155543}" destId="{79F833F1-D065-4BFD-9FF8-E22CA4792F25}" srcOrd="2" destOrd="0" presId="urn:microsoft.com/office/officeart/2005/8/layout/vList5"/>
    <dgm:cxn modelId="{3FD862BB-8BEE-44BC-921C-7F18CDB8C976}" type="presParOf" srcId="{79F833F1-D065-4BFD-9FF8-E22CA4792F25}" destId="{B74155A7-0C15-463E-82D2-E47DB67918E1}" srcOrd="0" destOrd="0" presId="urn:microsoft.com/office/officeart/2005/8/layout/vList5"/>
    <dgm:cxn modelId="{28B36003-BEBD-48E7-B651-DC94627620DB}" type="presParOf" srcId="{79F833F1-D065-4BFD-9FF8-E22CA4792F25}" destId="{A8E582F4-8AC4-41A0-BAC6-407472240C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0B8681C6-A327-427A-BE2A-C4FC04F1FB0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47E1AC0-80B3-4FE6-A94D-C3881C16DC39}">
      <dgm:prSet phldrT="[文字]" custT="1"/>
      <dgm:spPr/>
      <dgm:t>
        <a:bodyPr/>
        <a:lstStyle/>
        <a:p>
          <a:r>
            <a:rPr kumimoji="0"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kumimoji="0" lang="zh-TW" altLang="en-US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機械設備應汰換時機預警分析</a:t>
          </a:r>
          <a:endParaRPr lang="zh-TW" altLang="en-US" sz="24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FC5E66-E1A4-4638-97D4-2F0D33DD1F33}" type="parTrans" cxnId="{A154718A-FC77-4737-B595-C175893E477B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312247B-61D9-4040-A18B-770664FFFFBE}" type="sibTrans" cxnId="{A154718A-FC77-4737-B595-C175893E477B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553FA04-C6F3-4C1A-B670-795F0826F15A}">
      <dgm:prSet phldrT="[文字]" custT="1"/>
      <dgm:spPr>
        <a:solidFill>
          <a:srgbClr val="FFCCFF"/>
        </a:solidFill>
      </dgm:spPr>
      <dgm:t>
        <a:bodyPr/>
        <a:lstStyle/>
        <a:p>
          <a:r>
            <a:rPr kumimoji="0"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kumimoji="0" lang="zh-TW" altLang="en-US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硬體設施處理功能分析</a:t>
          </a:r>
          <a:endParaRPr lang="zh-TW" altLang="en-US" sz="24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398BD4-A813-40EC-A8A6-57686F292B09}" type="parTrans" cxnId="{B0F0A762-F6E7-40C7-982F-0E5D2A4846DB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EB929F8-347D-4ABD-AE49-F3962FCA2F6F}" type="sibTrans" cxnId="{B0F0A762-F6E7-40C7-982F-0E5D2A4846DB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916841-743D-4650-8EE3-9DECAF51EF5F}">
      <dgm:prSet phldrT="[文字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kumimoji="0"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儀電檢修</a:t>
          </a:r>
          <a:endParaRPr kumimoji="0" lang="en-US" altLang="zh-TW" sz="2400" b="0" dirty="0" smtClean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81AEA5-8837-4EDC-8263-6F3164DE7732}" type="parTrans" cxnId="{F066A704-0ABB-408D-993F-47CC9E450D04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9056FB-B165-440E-A1F1-9994CCA4CF58}" type="sibTrans" cxnId="{F066A704-0ABB-408D-993F-47CC9E450D04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9EAE1ED-CE8F-48F1-BA80-95CF04B1131B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kumimoji="0"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en-US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廠商排放水質</a:t>
          </a:r>
          <a:r>
            <a:rPr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pH</a:t>
          </a:r>
          <a:r>
            <a:rPr lang="zh-TW" altLang="en-US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異常偏低對收集管線壽命影響分析</a:t>
          </a:r>
          <a:endParaRPr kumimoji="0" lang="en-US" altLang="zh-TW" sz="2400" b="0" dirty="0" smtClean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6E3720-993B-4D3F-91A5-7A2D6C892019}" type="parTrans" cxnId="{C9974523-3908-4B72-9A4D-FE9A396710F5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BFCE79-7B08-47B3-B6FB-6CDFB944793C}" type="sibTrans" cxnId="{C9974523-3908-4B72-9A4D-FE9A396710F5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6A7927-FB01-4FFB-A926-DFA0A97051D4}">
      <dgm:prSet phldrT="[文字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kumimoji="0"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kumimoji="0" lang="zh-TW" altLang="en-US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污水收集管線維護</a:t>
          </a:r>
          <a:endParaRPr kumimoji="0" lang="en-US" altLang="zh-TW" sz="2400" b="0" dirty="0" smtClean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79EF04E-6A5C-46CE-8F23-1FD3D26E564D}" type="parTrans" cxnId="{239F8B2B-866B-4F26-B21D-E98286486A8E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C17D694-B1BA-4717-9B75-E8682CF75008}" type="sibTrans" cxnId="{239F8B2B-866B-4F26-B21D-E98286486A8E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05EC9ED-D695-458C-92DE-7F36686FEDE8}">
      <dgm:prSet phldrT="[文字]" custT="1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kumimoji="0"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6.</a:t>
          </a:r>
          <a:r>
            <a:rPr kumimoji="0" lang="zh-TW" altLang="en-US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處理單元土建修繕</a:t>
          </a:r>
          <a:endParaRPr kumimoji="0" lang="en-US" altLang="zh-TW" sz="2400" b="0" dirty="0" smtClean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2A44C1-F195-4466-9444-28E26DEAB61F}" type="parTrans" cxnId="{C285445D-B937-4995-BA7F-D81417E945F9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B2847F-716D-4EE9-ABED-EB6E838C0ACF}" type="sibTrans" cxnId="{C285445D-B937-4995-BA7F-D81417E945F9}">
      <dgm:prSet/>
      <dgm:spPr/>
      <dgm:t>
        <a:bodyPr/>
        <a:lstStyle/>
        <a:p>
          <a:endParaRPr lang="zh-TW" altLang="en-US" sz="8000" b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2D3FE3-25B3-4124-AB1F-A7495D0077A2}" type="pres">
      <dgm:prSet presAssocID="{0B8681C6-A327-427A-BE2A-C4FC04F1FB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C6F0A1A-FBD4-41AB-8BB2-F95F589ADF92}" type="pres">
      <dgm:prSet presAssocID="{E47E1AC0-80B3-4FE6-A94D-C3881C16DC39}" presName="parentLin" presStyleCnt="0"/>
      <dgm:spPr/>
    </dgm:pt>
    <dgm:pt modelId="{5D35AFE3-28A5-44FA-85AB-9F0DF4C146A2}" type="pres">
      <dgm:prSet presAssocID="{E47E1AC0-80B3-4FE6-A94D-C3881C16DC39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A03BB4B0-796C-4132-BFDB-687A7C1DFBA9}" type="pres">
      <dgm:prSet presAssocID="{E47E1AC0-80B3-4FE6-A94D-C3881C16DC39}" presName="parentText" presStyleLbl="node1" presStyleIdx="0" presStyleCnt="6" custScaleX="137125" custScaleY="1230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522F50-340A-4F8E-AE0E-549F85DEEBBD}" type="pres">
      <dgm:prSet presAssocID="{E47E1AC0-80B3-4FE6-A94D-C3881C16DC39}" presName="negativeSpace" presStyleCnt="0"/>
      <dgm:spPr/>
    </dgm:pt>
    <dgm:pt modelId="{87F3689C-BDB8-4C89-BD54-71D579F7B603}" type="pres">
      <dgm:prSet presAssocID="{E47E1AC0-80B3-4FE6-A94D-C3881C16DC39}" presName="childText" presStyleLbl="conFgAcc1" presStyleIdx="0" presStyleCnt="6">
        <dgm:presLayoutVars>
          <dgm:bulletEnabled val="1"/>
        </dgm:presLayoutVars>
      </dgm:prSet>
      <dgm:spPr/>
    </dgm:pt>
    <dgm:pt modelId="{AFD83938-795E-40D7-A578-90E4594426B8}" type="pres">
      <dgm:prSet presAssocID="{8312247B-61D9-4040-A18B-770664FFFFBE}" presName="spaceBetweenRectangles" presStyleCnt="0"/>
      <dgm:spPr/>
    </dgm:pt>
    <dgm:pt modelId="{366AA9BA-44FE-48D1-97B0-3B0FD0E01508}" type="pres">
      <dgm:prSet presAssocID="{9553FA04-C6F3-4C1A-B670-795F0826F15A}" presName="parentLin" presStyleCnt="0"/>
      <dgm:spPr/>
    </dgm:pt>
    <dgm:pt modelId="{D96F891D-0B21-4C26-9068-8D447F0F5E2E}" type="pres">
      <dgm:prSet presAssocID="{9553FA04-C6F3-4C1A-B670-795F0826F15A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408FF4B2-1087-4D53-A6A6-1E800EBC9667}" type="pres">
      <dgm:prSet presAssocID="{9553FA04-C6F3-4C1A-B670-795F0826F15A}" presName="parentText" presStyleLbl="node1" presStyleIdx="1" presStyleCnt="6" custScaleX="137125" custScaleY="1230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E95F31-5F11-4447-A8DC-ADABDC965A8B}" type="pres">
      <dgm:prSet presAssocID="{9553FA04-C6F3-4C1A-B670-795F0826F15A}" presName="negativeSpace" presStyleCnt="0"/>
      <dgm:spPr/>
    </dgm:pt>
    <dgm:pt modelId="{802FBDBF-9DFE-46D9-BFCD-CE8F566D58D8}" type="pres">
      <dgm:prSet presAssocID="{9553FA04-C6F3-4C1A-B670-795F0826F15A}" presName="childText" presStyleLbl="conFgAcc1" presStyleIdx="1" presStyleCnt="6">
        <dgm:presLayoutVars>
          <dgm:bulletEnabled val="1"/>
        </dgm:presLayoutVars>
      </dgm:prSet>
      <dgm:spPr/>
    </dgm:pt>
    <dgm:pt modelId="{2543A836-D018-4E9F-9610-2DD3522C1327}" type="pres">
      <dgm:prSet presAssocID="{DEB929F8-347D-4ABD-AE49-F3962FCA2F6F}" presName="spaceBetweenRectangles" presStyleCnt="0"/>
      <dgm:spPr/>
    </dgm:pt>
    <dgm:pt modelId="{881A79A6-0798-4C1D-82C6-CBDF719A8206}" type="pres">
      <dgm:prSet presAssocID="{07916841-743D-4650-8EE3-9DECAF51EF5F}" presName="parentLin" presStyleCnt="0"/>
      <dgm:spPr/>
    </dgm:pt>
    <dgm:pt modelId="{87797CE2-1192-4259-9D82-4D474F776BA8}" type="pres">
      <dgm:prSet presAssocID="{07916841-743D-4650-8EE3-9DECAF51EF5F}" presName="parentLeftMargin" presStyleLbl="node1" presStyleIdx="1" presStyleCnt="6"/>
      <dgm:spPr/>
      <dgm:t>
        <a:bodyPr/>
        <a:lstStyle/>
        <a:p>
          <a:endParaRPr lang="zh-TW" altLang="en-US"/>
        </a:p>
      </dgm:t>
    </dgm:pt>
    <dgm:pt modelId="{E0FF7835-FBE0-4E5E-8731-707ED3A12A5D}" type="pres">
      <dgm:prSet presAssocID="{07916841-743D-4650-8EE3-9DECAF51EF5F}" presName="parentText" presStyleLbl="node1" presStyleIdx="2" presStyleCnt="6" custScaleX="137125" custScaleY="1230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ACA2BA-A493-4AA2-9330-162309450441}" type="pres">
      <dgm:prSet presAssocID="{07916841-743D-4650-8EE3-9DECAF51EF5F}" presName="negativeSpace" presStyleCnt="0"/>
      <dgm:spPr/>
    </dgm:pt>
    <dgm:pt modelId="{83D8A546-DF8D-48CE-B435-DA06E3B6964A}" type="pres">
      <dgm:prSet presAssocID="{07916841-743D-4650-8EE3-9DECAF51EF5F}" presName="childText" presStyleLbl="conFgAcc1" presStyleIdx="2" presStyleCnt="6">
        <dgm:presLayoutVars>
          <dgm:bulletEnabled val="1"/>
        </dgm:presLayoutVars>
      </dgm:prSet>
      <dgm:spPr/>
    </dgm:pt>
    <dgm:pt modelId="{7F6D6FEB-8697-460C-8626-745384531DFE}" type="pres">
      <dgm:prSet presAssocID="{C99056FB-B165-440E-A1F1-9994CCA4CF58}" presName="spaceBetweenRectangles" presStyleCnt="0"/>
      <dgm:spPr/>
    </dgm:pt>
    <dgm:pt modelId="{7F1C1E49-C946-4D6F-A917-27ADAE544CC0}" type="pres">
      <dgm:prSet presAssocID="{E9EAE1ED-CE8F-48F1-BA80-95CF04B1131B}" presName="parentLin" presStyleCnt="0"/>
      <dgm:spPr/>
    </dgm:pt>
    <dgm:pt modelId="{02F84FCF-9F70-45EB-81B2-7532314ECEDE}" type="pres">
      <dgm:prSet presAssocID="{E9EAE1ED-CE8F-48F1-BA80-95CF04B1131B}" presName="parentLeftMargin" presStyleLbl="node1" presStyleIdx="2" presStyleCnt="6"/>
      <dgm:spPr/>
      <dgm:t>
        <a:bodyPr/>
        <a:lstStyle/>
        <a:p>
          <a:endParaRPr lang="zh-TW" altLang="en-US"/>
        </a:p>
      </dgm:t>
    </dgm:pt>
    <dgm:pt modelId="{2F2EF64C-49CF-42A6-8675-600D42CE5CE2}" type="pres">
      <dgm:prSet presAssocID="{E9EAE1ED-CE8F-48F1-BA80-95CF04B1131B}" presName="parentText" presStyleLbl="node1" presStyleIdx="3" presStyleCnt="6" custScaleX="137125" custScaleY="1230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63FA56-A2E6-4EFE-BED8-F3A14E2731E4}" type="pres">
      <dgm:prSet presAssocID="{E9EAE1ED-CE8F-48F1-BA80-95CF04B1131B}" presName="negativeSpace" presStyleCnt="0"/>
      <dgm:spPr/>
    </dgm:pt>
    <dgm:pt modelId="{BB520532-99E3-4D79-9C76-7BBF8E22FC85}" type="pres">
      <dgm:prSet presAssocID="{E9EAE1ED-CE8F-48F1-BA80-95CF04B1131B}" presName="childText" presStyleLbl="conFgAcc1" presStyleIdx="3" presStyleCnt="6">
        <dgm:presLayoutVars>
          <dgm:bulletEnabled val="1"/>
        </dgm:presLayoutVars>
      </dgm:prSet>
      <dgm:spPr/>
    </dgm:pt>
    <dgm:pt modelId="{7AB78621-0395-4FD7-82C6-CB1147B833F4}" type="pres">
      <dgm:prSet presAssocID="{41BFCE79-7B08-47B3-B6FB-6CDFB944793C}" presName="spaceBetweenRectangles" presStyleCnt="0"/>
      <dgm:spPr/>
    </dgm:pt>
    <dgm:pt modelId="{6BA9021B-13EB-46A1-9F60-4D55469C56B4}" type="pres">
      <dgm:prSet presAssocID="{0C6A7927-FB01-4FFB-A926-DFA0A97051D4}" presName="parentLin" presStyleCnt="0"/>
      <dgm:spPr/>
    </dgm:pt>
    <dgm:pt modelId="{CD4B18C1-54E1-45BB-925F-4DFEC2C46834}" type="pres">
      <dgm:prSet presAssocID="{0C6A7927-FB01-4FFB-A926-DFA0A97051D4}" presName="parentLeftMargin" presStyleLbl="node1" presStyleIdx="3" presStyleCnt="6"/>
      <dgm:spPr/>
      <dgm:t>
        <a:bodyPr/>
        <a:lstStyle/>
        <a:p>
          <a:endParaRPr lang="zh-TW" altLang="en-US"/>
        </a:p>
      </dgm:t>
    </dgm:pt>
    <dgm:pt modelId="{828477DD-CF39-4EBF-B802-162FFFCF0D3C}" type="pres">
      <dgm:prSet presAssocID="{0C6A7927-FB01-4FFB-A926-DFA0A97051D4}" presName="parentText" presStyleLbl="node1" presStyleIdx="4" presStyleCnt="6" custScaleX="137125" custScaleY="1230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E374FC-A62E-4FF5-A5ED-FDB84EDF7389}" type="pres">
      <dgm:prSet presAssocID="{0C6A7927-FB01-4FFB-A926-DFA0A97051D4}" presName="negativeSpace" presStyleCnt="0"/>
      <dgm:spPr/>
    </dgm:pt>
    <dgm:pt modelId="{EB3B413F-BF9B-4AA2-8F91-5734FC410A01}" type="pres">
      <dgm:prSet presAssocID="{0C6A7927-FB01-4FFB-A926-DFA0A97051D4}" presName="childText" presStyleLbl="conFgAcc1" presStyleIdx="4" presStyleCnt="6">
        <dgm:presLayoutVars>
          <dgm:bulletEnabled val="1"/>
        </dgm:presLayoutVars>
      </dgm:prSet>
      <dgm:spPr/>
    </dgm:pt>
    <dgm:pt modelId="{200651A9-E025-4233-A6E3-D29186FAC15B}" type="pres">
      <dgm:prSet presAssocID="{DC17D694-B1BA-4717-9B75-E8682CF75008}" presName="spaceBetweenRectangles" presStyleCnt="0"/>
      <dgm:spPr/>
    </dgm:pt>
    <dgm:pt modelId="{7BF2321F-A308-408B-942C-C7C78CE86396}" type="pres">
      <dgm:prSet presAssocID="{205EC9ED-D695-458C-92DE-7F36686FEDE8}" presName="parentLin" presStyleCnt="0"/>
      <dgm:spPr/>
    </dgm:pt>
    <dgm:pt modelId="{74DBCDD0-32B7-4237-95AD-AC3F672219A9}" type="pres">
      <dgm:prSet presAssocID="{205EC9ED-D695-458C-92DE-7F36686FEDE8}" presName="parentLeftMargin" presStyleLbl="node1" presStyleIdx="4" presStyleCnt="6"/>
      <dgm:spPr/>
      <dgm:t>
        <a:bodyPr/>
        <a:lstStyle/>
        <a:p>
          <a:endParaRPr lang="zh-TW" altLang="en-US"/>
        </a:p>
      </dgm:t>
    </dgm:pt>
    <dgm:pt modelId="{BE66886E-403E-482D-B801-5586717F2685}" type="pres">
      <dgm:prSet presAssocID="{205EC9ED-D695-458C-92DE-7F36686FEDE8}" presName="parentText" presStyleLbl="node1" presStyleIdx="5" presStyleCnt="6" custScaleX="137125" custScaleY="1230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032E37-D19A-43C8-9859-5F03FBDCCBE0}" type="pres">
      <dgm:prSet presAssocID="{205EC9ED-D695-458C-92DE-7F36686FEDE8}" presName="negativeSpace" presStyleCnt="0"/>
      <dgm:spPr/>
    </dgm:pt>
    <dgm:pt modelId="{D6685F6D-3754-4E63-8707-0F409ECBB35B}" type="pres">
      <dgm:prSet presAssocID="{205EC9ED-D695-458C-92DE-7F36686FEDE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EC05409-9349-4A84-883B-6C095A5C0349}" type="presOf" srcId="{205EC9ED-D695-458C-92DE-7F36686FEDE8}" destId="{74DBCDD0-32B7-4237-95AD-AC3F672219A9}" srcOrd="0" destOrd="0" presId="urn:microsoft.com/office/officeart/2005/8/layout/list1"/>
    <dgm:cxn modelId="{365441D4-55A7-4FE7-903D-48BA8B8C4D7B}" type="presOf" srcId="{E47E1AC0-80B3-4FE6-A94D-C3881C16DC39}" destId="{5D35AFE3-28A5-44FA-85AB-9F0DF4C146A2}" srcOrd="0" destOrd="0" presId="urn:microsoft.com/office/officeart/2005/8/layout/list1"/>
    <dgm:cxn modelId="{3A9BDA7E-15BC-463F-9068-66F42E8D8AD7}" type="presOf" srcId="{0C6A7927-FB01-4FFB-A926-DFA0A97051D4}" destId="{828477DD-CF39-4EBF-B802-162FFFCF0D3C}" srcOrd="1" destOrd="0" presId="urn:microsoft.com/office/officeart/2005/8/layout/list1"/>
    <dgm:cxn modelId="{5ECCBB06-6ECC-494F-813D-0A88443E3DCF}" type="presOf" srcId="{9553FA04-C6F3-4C1A-B670-795F0826F15A}" destId="{D96F891D-0B21-4C26-9068-8D447F0F5E2E}" srcOrd="0" destOrd="0" presId="urn:microsoft.com/office/officeart/2005/8/layout/list1"/>
    <dgm:cxn modelId="{09A86142-6901-4802-B0C5-2A04DE98EA89}" type="presOf" srcId="{E47E1AC0-80B3-4FE6-A94D-C3881C16DC39}" destId="{A03BB4B0-796C-4132-BFDB-687A7C1DFBA9}" srcOrd="1" destOrd="0" presId="urn:microsoft.com/office/officeart/2005/8/layout/list1"/>
    <dgm:cxn modelId="{C285445D-B937-4995-BA7F-D81417E945F9}" srcId="{0B8681C6-A327-427A-BE2A-C4FC04F1FB0E}" destId="{205EC9ED-D695-458C-92DE-7F36686FEDE8}" srcOrd="5" destOrd="0" parTransId="{CF2A44C1-F195-4466-9444-28E26DEAB61F}" sibTransId="{67B2847F-716D-4EE9-ABED-EB6E838C0ACF}"/>
    <dgm:cxn modelId="{98506389-9BAA-4C1A-B7AB-74948C26BEE0}" type="presOf" srcId="{07916841-743D-4650-8EE3-9DECAF51EF5F}" destId="{E0FF7835-FBE0-4E5E-8731-707ED3A12A5D}" srcOrd="1" destOrd="0" presId="urn:microsoft.com/office/officeart/2005/8/layout/list1"/>
    <dgm:cxn modelId="{BD4037E4-9AB1-4355-8D84-6D32D1E194FE}" type="presOf" srcId="{9553FA04-C6F3-4C1A-B670-795F0826F15A}" destId="{408FF4B2-1087-4D53-A6A6-1E800EBC9667}" srcOrd="1" destOrd="0" presId="urn:microsoft.com/office/officeart/2005/8/layout/list1"/>
    <dgm:cxn modelId="{BB988B75-8625-40DC-BE85-6B63ABC992B1}" type="presOf" srcId="{0C6A7927-FB01-4FFB-A926-DFA0A97051D4}" destId="{CD4B18C1-54E1-45BB-925F-4DFEC2C46834}" srcOrd="0" destOrd="0" presId="urn:microsoft.com/office/officeart/2005/8/layout/list1"/>
    <dgm:cxn modelId="{F066A704-0ABB-408D-993F-47CC9E450D04}" srcId="{0B8681C6-A327-427A-BE2A-C4FC04F1FB0E}" destId="{07916841-743D-4650-8EE3-9DECAF51EF5F}" srcOrd="2" destOrd="0" parTransId="{F781AEA5-8837-4EDC-8263-6F3164DE7732}" sibTransId="{C99056FB-B165-440E-A1F1-9994CCA4CF58}"/>
    <dgm:cxn modelId="{239F8B2B-866B-4F26-B21D-E98286486A8E}" srcId="{0B8681C6-A327-427A-BE2A-C4FC04F1FB0E}" destId="{0C6A7927-FB01-4FFB-A926-DFA0A97051D4}" srcOrd="4" destOrd="0" parTransId="{379EF04E-6A5C-46CE-8F23-1FD3D26E564D}" sibTransId="{DC17D694-B1BA-4717-9B75-E8682CF75008}"/>
    <dgm:cxn modelId="{A154718A-FC77-4737-B595-C175893E477B}" srcId="{0B8681C6-A327-427A-BE2A-C4FC04F1FB0E}" destId="{E47E1AC0-80B3-4FE6-A94D-C3881C16DC39}" srcOrd="0" destOrd="0" parTransId="{7DFC5E66-E1A4-4638-97D4-2F0D33DD1F33}" sibTransId="{8312247B-61D9-4040-A18B-770664FFFFBE}"/>
    <dgm:cxn modelId="{F018F983-1D58-4AAF-A90F-F021CAA56E7A}" type="presOf" srcId="{07916841-743D-4650-8EE3-9DECAF51EF5F}" destId="{87797CE2-1192-4259-9D82-4D474F776BA8}" srcOrd="0" destOrd="0" presId="urn:microsoft.com/office/officeart/2005/8/layout/list1"/>
    <dgm:cxn modelId="{84796745-52C0-4223-B954-78EBB5C26DC6}" type="presOf" srcId="{0B8681C6-A327-427A-BE2A-C4FC04F1FB0E}" destId="{EB2D3FE3-25B3-4124-AB1F-A7495D0077A2}" srcOrd="0" destOrd="0" presId="urn:microsoft.com/office/officeart/2005/8/layout/list1"/>
    <dgm:cxn modelId="{EF1140ED-1C4D-41C5-BD16-353BA52EE4A3}" type="presOf" srcId="{E9EAE1ED-CE8F-48F1-BA80-95CF04B1131B}" destId="{02F84FCF-9F70-45EB-81B2-7532314ECEDE}" srcOrd="0" destOrd="0" presId="urn:microsoft.com/office/officeart/2005/8/layout/list1"/>
    <dgm:cxn modelId="{B0F0A762-F6E7-40C7-982F-0E5D2A4846DB}" srcId="{0B8681C6-A327-427A-BE2A-C4FC04F1FB0E}" destId="{9553FA04-C6F3-4C1A-B670-795F0826F15A}" srcOrd="1" destOrd="0" parTransId="{F1398BD4-A813-40EC-A8A6-57686F292B09}" sibTransId="{DEB929F8-347D-4ABD-AE49-F3962FCA2F6F}"/>
    <dgm:cxn modelId="{A7FC5DE0-B879-4AA1-8AF0-563374CB9044}" type="presOf" srcId="{205EC9ED-D695-458C-92DE-7F36686FEDE8}" destId="{BE66886E-403E-482D-B801-5586717F2685}" srcOrd="1" destOrd="0" presId="urn:microsoft.com/office/officeart/2005/8/layout/list1"/>
    <dgm:cxn modelId="{9E0AD245-32DB-4C54-854E-ADB10F0A1EA0}" type="presOf" srcId="{E9EAE1ED-CE8F-48F1-BA80-95CF04B1131B}" destId="{2F2EF64C-49CF-42A6-8675-600D42CE5CE2}" srcOrd="1" destOrd="0" presId="urn:microsoft.com/office/officeart/2005/8/layout/list1"/>
    <dgm:cxn modelId="{C9974523-3908-4B72-9A4D-FE9A396710F5}" srcId="{0B8681C6-A327-427A-BE2A-C4FC04F1FB0E}" destId="{E9EAE1ED-CE8F-48F1-BA80-95CF04B1131B}" srcOrd="3" destOrd="0" parTransId="{626E3720-993B-4D3F-91A5-7A2D6C892019}" sibTransId="{41BFCE79-7B08-47B3-B6FB-6CDFB944793C}"/>
    <dgm:cxn modelId="{2D9E6F56-9EC3-4D4A-95BC-F7131A8A0A51}" type="presParOf" srcId="{EB2D3FE3-25B3-4124-AB1F-A7495D0077A2}" destId="{AC6F0A1A-FBD4-41AB-8BB2-F95F589ADF92}" srcOrd="0" destOrd="0" presId="urn:microsoft.com/office/officeart/2005/8/layout/list1"/>
    <dgm:cxn modelId="{CD2666E0-5295-4FD3-8855-DAE7F9A36DDF}" type="presParOf" srcId="{AC6F0A1A-FBD4-41AB-8BB2-F95F589ADF92}" destId="{5D35AFE3-28A5-44FA-85AB-9F0DF4C146A2}" srcOrd="0" destOrd="0" presId="urn:microsoft.com/office/officeart/2005/8/layout/list1"/>
    <dgm:cxn modelId="{BE6E0479-7A21-43DB-9035-7E2156FA8D15}" type="presParOf" srcId="{AC6F0A1A-FBD4-41AB-8BB2-F95F589ADF92}" destId="{A03BB4B0-796C-4132-BFDB-687A7C1DFBA9}" srcOrd="1" destOrd="0" presId="urn:microsoft.com/office/officeart/2005/8/layout/list1"/>
    <dgm:cxn modelId="{19A4CFD2-7060-4E10-829F-68C848C964FB}" type="presParOf" srcId="{EB2D3FE3-25B3-4124-AB1F-A7495D0077A2}" destId="{27522F50-340A-4F8E-AE0E-549F85DEEBBD}" srcOrd="1" destOrd="0" presId="urn:microsoft.com/office/officeart/2005/8/layout/list1"/>
    <dgm:cxn modelId="{E2B2C3CD-6D04-47E1-B8CA-6BD4B858D34F}" type="presParOf" srcId="{EB2D3FE3-25B3-4124-AB1F-A7495D0077A2}" destId="{87F3689C-BDB8-4C89-BD54-71D579F7B603}" srcOrd="2" destOrd="0" presId="urn:microsoft.com/office/officeart/2005/8/layout/list1"/>
    <dgm:cxn modelId="{F2CE93C2-10EB-47FE-BD87-E44B8126A22E}" type="presParOf" srcId="{EB2D3FE3-25B3-4124-AB1F-A7495D0077A2}" destId="{AFD83938-795E-40D7-A578-90E4594426B8}" srcOrd="3" destOrd="0" presId="urn:microsoft.com/office/officeart/2005/8/layout/list1"/>
    <dgm:cxn modelId="{B64F025F-0D3B-4CE8-9E30-AB57E7D39ADC}" type="presParOf" srcId="{EB2D3FE3-25B3-4124-AB1F-A7495D0077A2}" destId="{366AA9BA-44FE-48D1-97B0-3B0FD0E01508}" srcOrd="4" destOrd="0" presId="urn:microsoft.com/office/officeart/2005/8/layout/list1"/>
    <dgm:cxn modelId="{30E3AAAE-C7D9-4909-9582-1F8AE6CA56C8}" type="presParOf" srcId="{366AA9BA-44FE-48D1-97B0-3B0FD0E01508}" destId="{D96F891D-0B21-4C26-9068-8D447F0F5E2E}" srcOrd="0" destOrd="0" presId="urn:microsoft.com/office/officeart/2005/8/layout/list1"/>
    <dgm:cxn modelId="{A6B65D1B-0603-4F58-81D0-F50042285BCC}" type="presParOf" srcId="{366AA9BA-44FE-48D1-97B0-3B0FD0E01508}" destId="{408FF4B2-1087-4D53-A6A6-1E800EBC9667}" srcOrd="1" destOrd="0" presId="urn:microsoft.com/office/officeart/2005/8/layout/list1"/>
    <dgm:cxn modelId="{4CDF78A3-CC77-47AD-8C3C-E38AD1F02DAD}" type="presParOf" srcId="{EB2D3FE3-25B3-4124-AB1F-A7495D0077A2}" destId="{04E95F31-5F11-4447-A8DC-ADABDC965A8B}" srcOrd="5" destOrd="0" presId="urn:microsoft.com/office/officeart/2005/8/layout/list1"/>
    <dgm:cxn modelId="{62C6D1DD-0FA5-48DC-A1D5-86233FE93637}" type="presParOf" srcId="{EB2D3FE3-25B3-4124-AB1F-A7495D0077A2}" destId="{802FBDBF-9DFE-46D9-BFCD-CE8F566D58D8}" srcOrd="6" destOrd="0" presId="urn:microsoft.com/office/officeart/2005/8/layout/list1"/>
    <dgm:cxn modelId="{167422D5-BFD9-4A11-86E8-BCC505F753CF}" type="presParOf" srcId="{EB2D3FE3-25B3-4124-AB1F-A7495D0077A2}" destId="{2543A836-D018-4E9F-9610-2DD3522C1327}" srcOrd="7" destOrd="0" presId="urn:microsoft.com/office/officeart/2005/8/layout/list1"/>
    <dgm:cxn modelId="{2B7A31FA-BD7B-4CED-B537-7AF581177BB1}" type="presParOf" srcId="{EB2D3FE3-25B3-4124-AB1F-A7495D0077A2}" destId="{881A79A6-0798-4C1D-82C6-CBDF719A8206}" srcOrd="8" destOrd="0" presId="urn:microsoft.com/office/officeart/2005/8/layout/list1"/>
    <dgm:cxn modelId="{D8FD65B7-1078-4D6B-827F-7ACEB73D548C}" type="presParOf" srcId="{881A79A6-0798-4C1D-82C6-CBDF719A8206}" destId="{87797CE2-1192-4259-9D82-4D474F776BA8}" srcOrd="0" destOrd="0" presId="urn:microsoft.com/office/officeart/2005/8/layout/list1"/>
    <dgm:cxn modelId="{85CB45BE-A1E9-4942-9197-DF2FC17080E2}" type="presParOf" srcId="{881A79A6-0798-4C1D-82C6-CBDF719A8206}" destId="{E0FF7835-FBE0-4E5E-8731-707ED3A12A5D}" srcOrd="1" destOrd="0" presId="urn:microsoft.com/office/officeart/2005/8/layout/list1"/>
    <dgm:cxn modelId="{F0567CAE-F71A-4FE6-8AFD-135B9E7B27B3}" type="presParOf" srcId="{EB2D3FE3-25B3-4124-AB1F-A7495D0077A2}" destId="{A3ACA2BA-A493-4AA2-9330-162309450441}" srcOrd="9" destOrd="0" presId="urn:microsoft.com/office/officeart/2005/8/layout/list1"/>
    <dgm:cxn modelId="{1FE3F493-60F8-4099-99A8-7CC8A7BFBA9C}" type="presParOf" srcId="{EB2D3FE3-25B3-4124-AB1F-A7495D0077A2}" destId="{83D8A546-DF8D-48CE-B435-DA06E3B6964A}" srcOrd="10" destOrd="0" presId="urn:microsoft.com/office/officeart/2005/8/layout/list1"/>
    <dgm:cxn modelId="{6FDC8088-B6D2-474F-94D2-820496D9C4D5}" type="presParOf" srcId="{EB2D3FE3-25B3-4124-AB1F-A7495D0077A2}" destId="{7F6D6FEB-8697-460C-8626-745384531DFE}" srcOrd="11" destOrd="0" presId="urn:microsoft.com/office/officeart/2005/8/layout/list1"/>
    <dgm:cxn modelId="{1BEC1552-4DCA-46E1-AB9D-4DD2CE33C57B}" type="presParOf" srcId="{EB2D3FE3-25B3-4124-AB1F-A7495D0077A2}" destId="{7F1C1E49-C946-4D6F-A917-27ADAE544CC0}" srcOrd="12" destOrd="0" presId="urn:microsoft.com/office/officeart/2005/8/layout/list1"/>
    <dgm:cxn modelId="{73500116-3493-409C-93BC-DF00758F7DA5}" type="presParOf" srcId="{7F1C1E49-C946-4D6F-A917-27ADAE544CC0}" destId="{02F84FCF-9F70-45EB-81B2-7532314ECEDE}" srcOrd="0" destOrd="0" presId="urn:microsoft.com/office/officeart/2005/8/layout/list1"/>
    <dgm:cxn modelId="{90E19913-BD84-4183-8B75-FFA4D8264295}" type="presParOf" srcId="{7F1C1E49-C946-4D6F-A917-27ADAE544CC0}" destId="{2F2EF64C-49CF-42A6-8675-600D42CE5CE2}" srcOrd="1" destOrd="0" presId="urn:microsoft.com/office/officeart/2005/8/layout/list1"/>
    <dgm:cxn modelId="{DCEAE595-4511-47B4-9F7B-796CD45A18B7}" type="presParOf" srcId="{EB2D3FE3-25B3-4124-AB1F-A7495D0077A2}" destId="{3463FA56-A2E6-4EFE-BED8-F3A14E2731E4}" srcOrd="13" destOrd="0" presId="urn:microsoft.com/office/officeart/2005/8/layout/list1"/>
    <dgm:cxn modelId="{3E58741E-5080-4B75-802E-4EB7513FF69D}" type="presParOf" srcId="{EB2D3FE3-25B3-4124-AB1F-A7495D0077A2}" destId="{BB520532-99E3-4D79-9C76-7BBF8E22FC85}" srcOrd="14" destOrd="0" presId="urn:microsoft.com/office/officeart/2005/8/layout/list1"/>
    <dgm:cxn modelId="{E6B27B4F-EC6F-41B5-83F9-EA2DD911475F}" type="presParOf" srcId="{EB2D3FE3-25B3-4124-AB1F-A7495D0077A2}" destId="{7AB78621-0395-4FD7-82C6-CB1147B833F4}" srcOrd="15" destOrd="0" presId="urn:microsoft.com/office/officeart/2005/8/layout/list1"/>
    <dgm:cxn modelId="{774EACDE-AF79-4FD8-896A-8CFE1356809C}" type="presParOf" srcId="{EB2D3FE3-25B3-4124-AB1F-A7495D0077A2}" destId="{6BA9021B-13EB-46A1-9F60-4D55469C56B4}" srcOrd="16" destOrd="0" presId="urn:microsoft.com/office/officeart/2005/8/layout/list1"/>
    <dgm:cxn modelId="{B8C7B90F-C087-4096-8018-E5AEFD102DBF}" type="presParOf" srcId="{6BA9021B-13EB-46A1-9F60-4D55469C56B4}" destId="{CD4B18C1-54E1-45BB-925F-4DFEC2C46834}" srcOrd="0" destOrd="0" presId="urn:microsoft.com/office/officeart/2005/8/layout/list1"/>
    <dgm:cxn modelId="{0FBF0E39-48E1-4206-816A-0EC276954061}" type="presParOf" srcId="{6BA9021B-13EB-46A1-9F60-4D55469C56B4}" destId="{828477DD-CF39-4EBF-B802-162FFFCF0D3C}" srcOrd="1" destOrd="0" presId="urn:microsoft.com/office/officeart/2005/8/layout/list1"/>
    <dgm:cxn modelId="{C817DB51-C577-4058-A607-5943EFA19AF7}" type="presParOf" srcId="{EB2D3FE3-25B3-4124-AB1F-A7495D0077A2}" destId="{93E374FC-A62E-4FF5-A5ED-FDB84EDF7389}" srcOrd="17" destOrd="0" presId="urn:microsoft.com/office/officeart/2005/8/layout/list1"/>
    <dgm:cxn modelId="{91877B60-8EC3-4F37-AD25-A7833F9330B4}" type="presParOf" srcId="{EB2D3FE3-25B3-4124-AB1F-A7495D0077A2}" destId="{EB3B413F-BF9B-4AA2-8F91-5734FC410A01}" srcOrd="18" destOrd="0" presId="urn:microsoft.com/office/officeart/2005/8/layout/list1"/>
    <dgm:cxn modelId="{475B8F18-2902-4719-BAE6-C24C05FFB6C6}" type="presParOf" srcId="{EB2D3FE3-25B3-4124-AB1F-A7495D0077A2}" destId="{200651A9-E025-4233-A6E3-D29186FAC15B}" srcOrd="19" destOrd="0" presId="urn:microsoft.com/office/officeart/2005/8/layout/list1"/>
    <dgm:cxn modelId="{4E92C10B-1399-4915-8240-F3748CC5AB17}" type="presParOf" srcId="{EB2D3FE3-25B3-4124-AB1F-A7495D0077A2}" destId="{7BF2321F-A308-408B-942C-C7C78CE86396}" srcOrd="20" destOrd="0" presId="urn:microsoft.com/office/officeart/2005/8/layout/list1"/>
    <dgm:cxn modelId="{39E57E27-BAD9-431B-8D2F-10C9DA685351}" type="presParOf" srcId="{7BF2321F-A308-408B-942C-C7C78CE86396}" destId="{74DBCDD0-32B7-4237-95AD-AC3F672219A9}" srcOrd="0" destOrd="0" presId="urn:microsoft.com/office/officeart/2005/8/layout/list1"/>
    <dgm:cxn modelId="{F37759B8-9039-4B1C-A394-277A9E72493C}" type="presParOf" srcId="{7BF2321F-A308-408B-942C-C7C78CE86396}" destId="{BE66886E-403E-482D-B801-5586717F2685}" srcOrd="1" destOrd="0" presId="urn:microsoft.com/office/officeart/2005/8/layout/list1"/>
    <dgm:cxn modelId="{80F74023-8C5D-4B3A-89C7-3B1E360B1BD8}" type="presParOf" srcId="{EB2D3FE3-25B3-4124-AB1F-A7495D0077A2}" destId="{BA032E37-D19A-43C8-9859-5F03FBDCCBE0}" srcOrd="21" destOrd="0" presId="urn:microsoft.com/office/officeart/2005/8/layout/list1"/>
    <dgm:cxn modelId="{0634997B-7E38-4BF1-A189-FBF79FC75DFC}" type="presParOf" srcId="{EB2D3FE3-25B3-4124-AB1F-A7495D0077A2}" destId="{D6685F6D-3754-4E63-8707-0F409ECBB35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18DDA0ED-6C0F-432B-9CA2-B0DE239C824B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5D138DE-AAC5-49D3-8C82-B4CDF7E2FDE5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紀錄文件管控</a:t>
          </a:r>
          <a:endParaRPr lang="zh-TW" altLang="en-US" sz="20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737D4F-4908-4355-B336-824729353860}" type="parTrans" cxnId="{E8DEAFD7-F3EA-4CA4-A56B-057DCB047AA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6C255E-942D-426A-B510-B6B238742FEA}" type="sibTrans" cxnId="{E8DEAFD7-F3EA-4CA4-A56B-057DCB047AA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409418-60FB-4786-BDB8-29231011C746}">
      <dgm:prSet phldrT="[文字]" phldr="1" custT="1"/>
      <dgm:spPr>
        <a:noFill/>
      </dgm:spPr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6FFA41-0346-4FDB-B8D1-F1692D1ABB88}" type="sibTrans" cxnId="{565D8834-D663-441B-BDE9-64EF99B5901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027D2-33C6-47AD-B3BC-7C8F4225300D}" type="parTrans" cxnId="{565D8834-D663-441B-BDE9-64EF99B5901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97B074-A57E-4293-AE18-B46A20046318}" type="pres">
      <dgm:prSet presAssocID="{18DDA0ED-6C0F-432B-9CA2-B0DE239C82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A690507-0E1A-4AA3-AF57-C4BB92752055}" type="pres">
      <dgm:prSet presAssocID="{C5D138DE-AAC5-49D3-8C82-B4CDF7E2FDE5}" presName="linNode" presStyleCnt="0"/>
      <dgm:spPr/>
    </dgm:pt>
    <dgm:pt modelId="{FA3E174A-79A4-4670-95D9-91511038DEC6}" type="pres">
      <dgm:prSet presAssocID="{C5D138DE-AAC5-49D3-8C82-B4CDF7E2FDE5}" presName="parentText" presStyleLbl="node1" presStyleIdx="0" presStyleCnt="1" custScaleX="27087" custScaleY="94897" custLinFactNeighborX="-1184" custLinFactNeighborY="3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FCEB5-D2CB-407B-B3B0-E467023D74B5}" type="pres">
      <dgm:prSet presAssocID="{C5D138DE-AAC5-49D3-8C82-B4CDF7E2FDE5}" presName="descendantText" presStyleLbl="alignAccFollowNode1" presStyleIdx="0" presStyleCnt="1" custScaleX="138473" custScaleY="1195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3667E3B-B21A-4EE1-999E-FC53ECC39870}" type="presOf" srcId="{C5D138DE-AAC5-49D3-8C82-B4CDF7E2FDE5}" destId="{FA3E174A-79A4-4670-95D9-91511038DEC6}" srcOrd="0" destOrd="0" presId="urn:microsoft.com/office/officeart/2005/8/layout/vList5"/>
    <dgm:cxn modelId="{565D8834-D663-441B-BDE9-64EF99B59016}" srcId="{C5D138DE-AAC5-49D3-8C82-B4CDF7E2FDE5}" destId="{5E409418-60FB-4786-BDB8-29231011C746}" srcOrd="0" destOrd="0" parTransId="{AE9027D2-33C6-47AD-B3BC-7C8F4225300D}" sibTransId="{7A6FFA41-0346-4FDB-B8D1-F1692D1ABB88}"/>
    <dgm:cxn modelId="{E8DEAFD7-F3EA-4CA4-A56B-057DCB047AA8}" srcId="{18DDA0ED-6C0F-432B-9CA2-B0DE239C824B}" destId="{C5D138DE-AAC5-49D3-8C82-B4CDF7E2FDE5}" srcOrd="0" destOrd="0" parTransId="{95737D4F-4908-4355-B336-824729353860}" sibTransId="{746C255E-942D-426A-B510-B6B238742FEA}"/>
    <dgm:cxn modelId="{71E8F633-DDF5-4EB4-8440-9568FDEE5D7B}" type="presOf" srcId="{5E409418-60FB-4786-BDB8-29231011C746}" destId="{196FCEB5-D2CB-407B-B3B0-E467023D74B5}" srcOrd="0" destOrd="0" presId="urn:microsoft.com/office/officeart/2005/8/layout/vList5"/>
    <dgm:cxn modelId="{47D1AFB6-A6BF-4BE7-9D58-20C8947BEA1B}" type="presOf" srcId="{18DDA0ED-6C0F-432B-9CA2-B0DE239C824B}" destId="{6297B074-A57E-4293-AE18-B46A20046318}" srcOrd="0" destOrd="0" presId="urn:microsoft.com/office/officeart/2005/8/layout/vList5"/>
    <dgm:cxn modelId="{28A87D0C-A47E-4740-8811-1E3195F43719}" type="presParOf" srcId="{6297B074-A57E-4293-AE18-B46A20046318}" destId="{BA690507-0E1A-4AA3-AF57-C4BB92752055}" srcOrd="0" destOrd="0" presId="urn:microsoft.com/office/officeart/2005/8/layout/vList5"/>
    <dgm:cxn modelId="{8507F653-7651-415A-AB3B-CCA24E5D666A}" type="presParOf" srcId="{BA690507-0E1A-4AA3-AF57-C4BB92752055}" destId="{FA3E174A-79A4-4670-95D9-91511038DEC6}" srcOrd="0" destOrd="0" presId="urn:microsoft.com/office/officeart/2005/8/layout/vList5"/>
    <dgm:cxn modelId="{B83C5E39-E02E-4D21-B9CF-B2DB1CA37EC4}" type="presParOf" srcId="{BA690507-0E1A-4AA3-AF57-C4BB92752055}" destId="{196FCEB5-D2CB-407B-B3B0-E467023D74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18DDA0ED-6C0F-432B-9CA2-B0DE239C824B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92DD5683-2841-42AA-813A-764D6CE5B036}">
      <dgm:prSet phldrT="[文字]" custT="1"/>
      <dgm:spPr>
        <a:noFill/>
      </dgm:spPr>
      <dgm:t>
        <a:bodyPr/>
        <a:lstStyle/>
        <a:p>
          <a:pPr algn="ctr">
            <a:lnSpc>
              <a:spcPts val="2500"/>
            </a:lnSpc>
            <a:spcAft>
              <a:spcPts val="0"/>
            </a:spcAft>
          </a:pPr>
          <a:r>
            <a:rPr lang="zh-TW" altLang="en-US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污水管線匯流點近</a:t>
          </a:r>
          <a:r>
            <a: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年監測結果統計分析</a:t>
          </a:r>
          <a:endParaRPr lang="zh-TW" altLang="en-US" sz="28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21B28C-3BE4-417E-B2EE-F2A6245921A4}" type="parTrans" cxnId="{2CA9E70F-8900-4E23-ADF1-51B481913F6E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EC4F50-D4BA-449E-B9F0-FA9058700B78}" type="sibTrans" cxnId="{2CA9E70F-8900-4E23-ADF1-51B481913F6E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D138DE-AAC5-49D3-8C82-B4CDF7E2FDE5}">
      <dgm:prSet phldrT="[文字]" custT="1"/>
      <dgm:spPr>
        <a:noFill/>
      </dgm:spPr>
      <dgm:t>
        <a:bodyPr/>
        <a:lstStyle/>
        <a:p>
          <a:pPr algn="ctr">
            <a:lnSpc>
              <a:spcPts val="25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廠內、廠商放流水質氨氮、硝酸鹽氮檢測分析</a:t>
          </a:r>
          <a:endParaRPr lang="zh-TW" altLang="en-US" sz="2800" dirty="0">
            <a:solidFill>
              <a:schemeClr val="accent6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737D4F-4908-4355-B336-824729353860}" type="parTrans" cxnId="{E8DEAFD7-F3EA-4CA4-A56B-057DCB047AA8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6C255E-942D-426A-B510-B6B238742FEA}" type="sibTrans" cxnId="{E8DEAFD7-F3EA-4CA4-A56B-057DCB047AA8}">
      <dgm:prSet/>
      <dgm:spPr/>
      <dgm:t>
        <a:bodyPr/>
        <a:lstStyle/>
        <a:p>
          <a:endParaRPr lang="zh-TW" altLang="en-US" sz="32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E4B844-BB39-4259-BC81-D6346028985B}" type="pres">
      <dgm:prSet presAssocID="{18DDA0ED-6C0F-432B-9CA2-B0DE239C824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BC09642-7E4F-412F-BA28-9CCC773807D7}" type="pres">
      <dgm:prSet presAssocID="{C5D138DE-AAC5-49D3-8C82-B4CDF7E2FDE5}" presName="parentLin" presStyleCnt="0"/>
      <dgm:spPr/>
    </dgm:pt>
    <dgm:pt modelId="{95B9FBEF-836A-46DC-9C37-F209BD99EEEF}" type="pres">
      <dgm:prSet presAssocID="{C5D138DE-AAC5-49D3-8C82-B4CDF7E2FDE5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B67F4F10-F416-4D44-A20F-8978D7A46BB6}" type="pres">
      <dgm:prSet presAssocID="{C5D138DE-AAC5-49D3-8C82-B4CDF7E2FDE5}" presName="parentText" presStyleLbl="node1" presStyleIdx="0" presStyleCnt="2" custScaleX="129821" custScaleY="26310" custLinFactNeighborX="-97705" custLinFactNeighborY="-2925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7F2691-F477-4E64-A591-AE3E4A9B4785}" type="pres">
      <dgm:prSet presAssocID="{C5D138DE-AAC5-49D3-8C82-B4CDF7E2FDE5}" presName="negativeSpace" presStyleCnt="0"/>
      <dgm:spPr/>
    </dgm:pt>
    <dgm:pt modelId="{EA785B9C-8BBF-426F-B8A8-EDCB70AB437E}" type="pres">
      <dgm:prSet presAssocID="{C5D138DE-AAC5-49D3-8C82-B4CDF7E2FDE5}" presName="childText" presStyleLbl="conFgAcc1" presStyleIdx="0" presStyleCnt="2" custScaleY="156863" custLinFactNeighborY="-6681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zh-TW" altLang="en-US"/>
        </a:p>
      </dgm:t>
    </dgm:pt>
    <dgm:pt modelId="{15AE66E5-A2CD-4F84-84B7-E167D1ACA9B8}" type="pres">
      <dgm:prSet presAssocID="{746C255E-942D-426A-B510-B6B238742FEA}" presName="spaceBetweenRectangles" presStyleCnt="0"/>
      <dgm:spPr/>
    </dgm:pt>
    <dgm:pt modelId="{C0ACEA7C-A61A-4BB6-B0DB-B9B3887F8931}" type="pres">
      <dgm:prSet presAssocID="{92DD5683-2841-42AA-813A-764D6CE5B036}" presName="parentLin" presStyleCnt="0"/>
      <dgm:spPr/>
    </dgm:pt>
    <dgm:pt modelId="{FB3706EE-CA05-49BF-AFCF-2FAA8E11A357}" type="pres">
      <dgm:prSet presAssocID="{92DD5683-2841-42AA-813A-764D6CE5B036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B13FB8CE-9231-4655-BEBB-7F31CD60FF4D}" type="pres">
      <dgm:prSet presAssocID="{92DD5683-2841-42AA-813A-764D6CE5B036}" presName="parentText" presStyleLbl="node1" presStyleIdx="1" presStyleCnt="2" custScaleX="129821" custScaleY="25104" custLinFactNeighborX="-1777" custLinFactNeighborY="-2746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B38B27-0B2A-4DCB-B647-83F908DCFCCF}" type="pres">
      <dgm:prSet presAssocID="{92DD5683-2841-42AA-813A-764D6CE5B036}" presName="negativeSpace" presStyleCnt="0"/>
      <dgm:spPr/>
    </dgm:pt>
    <dgm:pt modelId="{C09A1018-7AEA-41F9-82AA-2CC04A8816DE}" type="pres">
      <dgm:prSet presAssocID="{92DD5683-2841-42AA-813A-764D6CE5B036}" presName="childText" presStyleLbl="conFgAcc1" presStyleIdx="1" presStyleCnt="2" custScaleY="156863" custLinFactNeighborX="1089" custLinFactNeighborY="286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6A7258-AFE0-4FC9-A096-EFC244B072A6}" type="presOf" srcId="{92DD5683-2841-42AA-813A-764D6CE5B036}" destId="{FB3706EE-CA05-49BF-AFCF-2FAA8E11A357}" srcOrd="0" destOrd="0" presId="urn:microsoft.com/office/officeart/2005/8/layout/list1"/>
    <dgm:cxn modelId="{4A533686-1139-42FA-9AFD-D9ACB7E9A7DE}" type="presOf" srcId="{C5D138DE-AAC5-49D3-8C82-B4CDF7E2FDE5}" destId="{B67F4F10-F416-4D44-A20F-8978D7A46BB6}" srcOrd="1" destOrd="0" presId="urn:microsoft.com/office/officeart/2005/8/layout/list1"/>
    <dgm:cxn modelId="{71F7A102-D7E5-497E-84DD-B832D1149850}" type="presOf" srcId="{18DDA0ED-6C0F-432B-9CA2-B0DE239C824B}" destId="{CFE4B844-BB39-4259-BC81-D6346028985B}" srcOrd="0" destOrd="0" presId="urn:microsoft.com/office/officeart/2005/8/layout/list1"/>
    <dgm:cxn modelId="{E8DEAFD7-F3EA-4CA4-A56B-057DCB047AA8}" srcId="{18DDA0ED-6C0F-432B-9CA2-B0DE239C824B}" destId="{C5D138DE-AAC5-49D3-8C82-B4CDF7E2FDE5}" srcOrd="0" destOrd="0" parTransId="{95737D4F-4908-4355-B336-824729353860}" sibTransId="{746C255E-942D-426A-B510-B6B238742FEA}"/>
    <dgm:cxn modelId="{274CFC00-5B35-45E1-B88F-129E9E327839}" type="presOf" srcId="{C5D138DE-AAC5-49D3-8C82-B4CDF7E2FDE5}" destId="{95B9FBEF-836A-46DC-9C37-F209BD99EEEF}" srcOrd="0" destOrd="0" presId="urn:microsoft.com/office/officeart/2005/8/layout/list1"/>
    <dgm:cxn modelId="{2CA9E70F-8900-4E23-ADF1-51B481913F6E}" srcId="{18DDA0ED-6C0F-432B-9CA2-B0DE239C824B}" destId="{92DD5683-2841-42AA-813A-764D6CE5B036}" srcOrd="1" destOrd="0" parTransId="{9621B28C-3BE4-417E-B2EE-F2A6245921A4}" sibTransId="{D8EC4F50-D4BA-449E-B9F0-FA9058700B78}"/>
    <dgm:cxn modelId="{D8DF8ED8-F792-4861-8734-952C48B3890D}" type="presOf" srcId="{92DD5683-2841-42AA-813A-764D6CE5B036}" destId="{B13FB8CE-9231-4655-BEBB-7F31CD60FF4D}" srcOrd="1" destOrd="0" presId="urn:microsoft.com/office/officeart/2005/8/layout/list1"/>
    <dgm:cxn modelId="{B8C41E4C-726A-4012-ACB9-4ED16D6ED937}" type="presParOf" srcId="{CFE4B844-BB39-4259-BC81-D6346028985B}" destId="{EBC09642-7E4F-412F-BA28-9CCC773807D7}" srcOrd="0" destOrd="0" presId="urn:microsoft.com/office/officeart/2005/8/layout/list1"/>
    <dgm:cxn modelId="{D31B32AC-F3A0-4DAA-B7D6-6794B871FF2D}" type="presParOf" srcId="{EBC09642-7E4F-412F-BA28-9CCC773807D7}" destId="{95B9FBEF-836A-46DC-9C37-F209BD99EEEF}" srcOrd="0" destOrd="0" presId="urn:microsoft.com/office/officeart/2005/8/layout/list1"/>
    <dgm:cxn modelId="{924D397A-4269-4074-89B3-77265AE10FCA}" type="presParOf" srcId="{EBC09642-7E4F-412F-BA28-9CCC773807D7}" destId="{B67F4F10-F416-4D44-A20F-8978D7A46BB6}" srcOrd="1" destOrd="0" presId="urn:microsoft.com/office/officeart/2005/8/layout/list1"/>
    <dgm:cxn modelId="{EAF0FA85-40D3-4311-AB52-226A0B792417}" type="presParOf" srcId="{CFE4B844-BB39-4259-BC81-D6346028985B}" destId="{F07F2691-F477-4E64-A591-AE3E4A9B4785}" srcOrd="1" destOrd="0" presId="urn:microsoft.com/office/officeart/2005/8/layout/list1"/>
    <dgm:cxn modelId="{EF4BE1F4-F9AF-4BBF-AC28-D5DAF74CC739}" type="presParOf" srcId="{CFE4B844-BB39-4259-BC81-D6346028985B}" destId="{EA785B9C-8BBF-426F-B8A8-EDCB70AB437E}" srcOrd="2" destOrd="0" presId="urn:microsoft.com/office/officeart/2005/8/layout/list1"/>
    <dgm:cxn modelId="{25CAC505-7B5A-47FF-B6EC-D356F57474D2}" type="presParOf" srcId="{CFE4B844-BB39-4259-BC81-D6346028985B}" destId="{15AE66E5-A2CD-4F84-84B7-E167D1ACA9B8}" srcOrd="3" destOrd="0" presId="urn:microsoft.com/office/officeart/2005/8/layout/list1"/>
    <dgm:cxn modelId="{B4CE1F76-99B0-4809-BD80-E965B3FD50EE}" type="presParOf" srcId="{CFE4B844-BB39-4259-BC81-D6346028985B}" destId="{C0ACEA7C-A61A-4BB6-B0DB-B9B3887F8931}" srcOrd="4" destOrd="0" presId="urn:microsoft.com/office/officeart/2005/8/layout/list1"/>
    <dgm:cxn modelId="{6B376F12-FF4F-44E1-AD8F-14B928622224}" type="presParOf" srcId="{C0ACEA7C-A61A-4BB6-B0DB-B9B3887F8931}" destId="{FB3706EE-CA05-49BF-AFCF-2FAA8E11A357}" srcOrd="0" destOrd="0" presId="urn:microsoft.com/office/officeart/2005/8/layout/list1"/>
    <dgm:cxn modelId="{5969A3E5-CBBC-4A46-922F-2A409F5FF12E}" type="presParOf" srcId="{C0ACEA7C-A61A-4BB6-B0DB-B9B3887F8931}" destId="{B13FB8CE-9231-4655-BEBB-7F31CD60FF4D}" srcOrd="1" destOrd="0" presId="urn:microsoft.com/office/officeart/2005/8/layout/list1"/>
    <dgm:cxn modelId="{2066B7B8-520A-4523-9C9C-4AF97E4F6510}" type="presParOf" srcId="{CFE4B844-BB39-4259-BC81-D6346028985B}" destId="{A9B38B27-0B2A-4DCB-B647-83F908DCFCCF}" srcOrd="5" destOrd="0" presId="urn:microsoft.com/office/officeart/2005/8/layout/list1"/>
    <dgm:cxn modelId="{9C5EA8E4-EE6A-408E-A291-0C282AD24C41}" type="presParOf" srcId="{CFE4B844-BB39-4259-BC81-D6346028985B}" destId="{C09A1018-7AEA-41F9-82AA-2CC04A8816D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35419BD5-3C5B-45E2-9F8F-D933A74526CF}" type="presOf" srcId="{9924F081-DF97-4086-8622-05F74BBC0347}" destId="{5556709D-AF2C-4016-873B-91EF25630AAC}" srcOrd="0" destOrd="0" presId="urn:microsoft.com/office/officeart/2005/8/layout/chevron1"/>
    <dgm:cxn modelId="{70062F93-068A-45EF-B804-8AEEA615B9EA}" type="presOf" srcId="{199F0C77-549D-413C-95C6-125722D7B026}" destId="{7D6479FD-6A74-44E5-8CB8-B989FDE53813}" srcOrd="0" destOrd="0" presId="urn:microsoft.com/office/officeart/2005/8/layout/chevron1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2D38AB23-27E2-4DAF-BAD9-44D4461B2ACD}" type="presOf" srcId="{3C5C067E-502F-4627-9B22-97212DFB2786}" destId="{50B29B16-4A2C-4A91-8C4A-B48AD0B47E5C}" srcOrd="0" destOrd="0" presId="urn:microsoft.com/office/officeart/2005/8/layout/chevron1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C53015A1-D761-44D0-8589-039178127A68}" type="presOf" srcId="{6B8C4F60-C16A-42B3-BFAA-499F1228368D}" destId="{CE47BBC4-14C5-45D6-9BD1-F4D5AABD2B6D}" srcOrd="0" destOrd="0" presId="urn:microsoft.com/office/officeart/2005/8/layout/chevron1"/>
    <dgm:cxn modelId="{EB0B9B7D-8450-4501-8DB3-B6E14E27A978}" type="presOf" srcId="{D4B7D6A4-6FDC-4A11-9481-F757132473C3}" destId="{127843FC-2A72-47AF-88D8-DB2D403F4029}" srcOrd="0" destOrd="0" presId="urn:microsoft.com/office/officeart/2005/8/layout/chevron1"/>
    <dgm:cxn modelId="{46B39590-DD7B-4AFB-9D6B-74A37DC32CD3}" type="presOf" srcId="{1120C853-0A49-4C19-B939-A76B78FB4829}" destId="{9CDC1DB8-0A2E-4B86-9D28-FE7F46ED7299}" srcOrd="0" destOrd="0" presId="urn:microsoft.com/office/officeart/2005/8/layout/chevron1"/>
    <dgm:cxn modelId="{3B43A9EF-CAA4-40E7-819E-52919B8DA86F}" type="presOf" srcId="{8EC78AF6-4BE7-4FAC-97A0-766E7C6E35A0}" destId="{3BEE9553-6823-47D9-BC70-5A01969B1B4E}" srcOrd="0" destOrd="0" presId="urn:microsoft.com/office/officeart/2005/8/layout/chevron1"/>
    <dgm:cxn modelId="{17433B56-C874-4CF9-9588-B30BA4C31D28}" type="presParOf" srcId="{CE47BBC4-14C5-45D6-9BD1-F4D5AABD2B6D}" destId="{9CDC1DB8-0A2E-4B86-9D28-FE7F46ED7299}" srcOrd="0" destOrd="0" presId="urn:microsoft.com/office/officeart/2005/8/layout/chevron1"/>
    <dgm:cxn modelId="{494832B8-3E62-42AB-AEA8-C55A29DD16A5}" type="presParOf" srcId="{CE47BBC4-14C5-45D6-9BD1-F4D5AABD2B6D}" destId="{59A88927-D805-4267-B236-1594D97F3F59}" srcOrd="1" destOrd="0" presId="urn:microsoft.com/office/officeart/2005/8/layout/chevron1"/>
    <dgm:cxn modelId="{DB205349-1FD9-4CA6-8C89-CBD6D1C77C51}" type="presParOf" srcId="{CE47BBC4-14C5-45D6-9BD1-F4D5AABD2B6D}" destId="{127843FC-2A72-47AF-88D8-DB2D403F4029}" srcOrd="2" destOrd="0" presId="urn:microsoft.com/office/officeart/2005/8/layout/chevron1"/>
    <dgm:cxn modelId="{93ED7134-A661-44B2-9B04-A3DD99AAA0C9}" type="presParOf" srcId="{CE47BBC4-14C5-45D6-9BD1-F4D5AABD2B6D}" destId="{1FB87B06-BCD6-44E2-80D0-F27554625644}" srcOrd="3" destOrd="0" presId="urn:microsoft.com/office/officeart/2005/8/layout/chevron1"/>
    <dgm:cxn modelId="{764EC787-9824-466A-9306-2E4F186F8AF5}" type="presParOf" srcId="{CE47BBC4-14C5-45D6-9BD1-F4D5AABD2B6D}" destId="{50B29B16-4A2C-4A91-8C4A-B48AD0B47E5C}" srcOrd="4" destOrd="0" presId="urn:microsoft.com/office/officeart/2005/8/layout/chevron1"/>
    <dgm:cxn modelId="{13041413-0D76-40B9-B38B-A789C5315821}" type="presParOf" srcId="{CE47BBC4-14C5-45D6-9BD1-F4D5AABD2B6D}" destId="{0AA81214-F0BA-4E13-9763-E317CB813D5F}" srcOrd="5" destOrd="0" presId="urn:microsoft.com/office/officeart/2005/8/layout/chevron1"/>
    <dgm:cxn modelId="{DC98AD45-E93D-4117-B3C8-829D2B95A0A6}" type="presParOf" srcId="{CE47BBC4-14C5-45D6-9BD1-F4D5AABD2B6D}" destId="{3BEE9553-6823-47D9-BC70-5A01969B1B4E}" srcOrd="6" destOrd="0" presId="urn:microsoft.com/office/officeart/2005/8/layout/chevron1"/>
    <dgm:cxn modelId="{A25FF1AA-A9B4-4B0E-BC0E-F82DBB9B7E46}" type="presParOf" srcId="{CE47BBC4-14C5-45D6-9BD1-F4D5AABD2B6D}" destId="{A6924542-F039-4EAF-BAD9-39690094FA2E}" srcOrd="7" destOrd="0" presId="urn:microsoft.com/office/officeart/2005/8/layout/chevron1"/>
    <dgm:cxn modelId="{27C9F0ED-66FB-4C5D-B487-99AA790983AD}" type="presParOf" srcId="{CE47BBC4-14C5-45D6-9BD1-F4D5AABD2B6D}" destId="{7D6479FD-6A74-44E5-8CB8-B989FDE53813}" srcOrd="8" destOrd="0" presId="urn:microsoft.com/office/officeart/2005/8/layout/chevron1"/>
    <dgm:cxn modelId="{755EDF29-B72D-4EAC-A784-0E2B6A96E3CA}" type="presParOf" srcId="{CE47BBC4-14C5-45D6-9BD1-F4D5AABD2B6D}" destId="{A3B6C75A-F08C-4DA3-83FA-091B931B8ED8}" srcOrd="9" destOrd="0" presId="urn:microsoft.com/office/officeart/2005/8/layout/chevron1"/>
    <dgm:cxn modelId="{18667A9A-25C4-4767-B5A1-D3AB237A7336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89CC283B-4D0E-4D5C-8299-6ABEA633526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F2CBFBA-2B67-49FD-85A4-7D34D3B48666}">
      <dgm:prSet phldrT="[文字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機制</a:t>
          </a:r>
          <a:endParaRPr lang="zh-TW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57980E5-B379-41DA-8949-3FD23D0A94FB}" type="parTrans" cxnId="{AA490B39-5B58-4A50-BE01-F5BA3ABA0DDA}">
      <dgm:prSet/>
      <dgm:spPr/>
      <dgm:t>
        <a:bodyPr/>
        <a:lstStyle/>
        <a:p>
          <a:endParaRPr lang="zh-TW" altLang="en-US"/>
        </a:p>
      </dgm:t>
    </dgm:pt>
    <dgm:pt modelId="{C3878374-A6D7-47DB-9402-628C36B10DD2}" type="sibTrans" cxnId="{AA490B39-5B58-4A50-BE01-F5BA3ABA0DDA}">
      <dgm:prSet/>
      <dgm:spPr>
        <a:solidFill>
          <a:srgbClr val="FF0000"/>
        </a:solidFill>
        <a:ln w="57150">
          <a:solidFill>
            <a:srgbClr val="FF0000"/>
          </a:solidFill>
        </a:ln>
      </dgm:spPr>
      <dgm:t>
        <a:bodyPr/>
        <a:lstStyle/>
        <a:p>
          <a:endParaRPr lang="zh-TW" altLang="en-US"/>
        </a:p>
      </dgm:t>
    </dgm:pt>
    <dgm:pt modelId="{A591AF22-B737-4A96-97C0-7F30AA634FAA}">
      <dgm:prSet phldrT="[文字]" custT="1"/>
      <dgm:spPr/>
      <dgm:t>
        <a:bodyPr/>
        <a:lstStyle/>
        <a:p>
          <a:pPr>
            <a:lnSpc>
              <a:spcPts val="2200"/>
            </a:lnSpc>
            <a:spcAft>
              <a:spcPts val="0"/>
            </a:spcAft>
          </a:pPr>
          <a:r>
            <a:rPr kumimoji="0" lang="zh-TW" altLang="en-US" sz="2000" b="1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 panose="020B0603020202020204" pitchFamily="34" charset="0"/>
              <a:ea typeface="標楷體" panose="03000509000000000000" pitchFamily="65" charset="-120"/>
            </a:rPr>
            <a:t>推動</a:t>
          </a:r>
          <a:r>
            <a:rPr kumimoji="0" lang="zh-TW" altLang="zh-TW" sz="2000" b="1" i="0" u="none" strike="noStrike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  <a:ea typeface="標楷體" panose="03000509000000000000" pitchFamily="65" charset="-120"/>
            </a:rPr>
            <a:t>蒸氣鏈結推動計畫</a:t>
          </a:r>
          <a:r>
            <a:rPr kumimoji="0" lang="zh-TW" altLang="zh-TW" sz="2000" b="1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 panose="020B0603020202020204" pitchFamily="34" charset="0"/>
              <a:ea typeface="標楷體" panose="03000509000000000000" pitchFamily="65" charset="-120"/>
            </a:rPr>
            <a:t>，減少使用鍋爐造成空氣污染問題</a:t>
          </a:r>
          <a:r>
            <a:rPr kumimoji="0" lang="zh-TW" altLang="en-US" sz="2000" b="1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 panose="020B0603020202020204" pitchFamily="34" charset="0"/>
              <a:ea typeface="標楷體" panose="03000509000000000000" pitchFamily="65" charset="-120"/>
            </a:rPr>
            <a:t>，提升</a:t>
          </a:r>
          <a:r>
            <a:rPr kumimoji="0" lang="zh-TW" altLang="en-US" sz="2000" b="1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rPr>
            <a:t>空氣品質淨化</a:t>
          </a:r>
          <a:r>
            <a:rPr kumimoji="0" lang="zh-TW" altLang="en-US" sz="2000" b="1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 panose="020B0603020202020204" pitchFamily="34" charset="0"/>
            </a:rPr>
            <a:t>。</a:t>
          </a:r>
          <a:endParaRPr lang="zh-TW" altLang="en-US" sz="2000" dirty="0">
            <a:solidFill>
              <a:srgbClr val="7030A0"/>
            </a:solidFill>
          </a:endParaRPr>
        </a:p>
      </dgm:t>
    </dgm:pt>
    <dgm:pt modelId="{FA8CBAB2-0435-4666-BE14-26D0E04446CE}" type="parTrans" cxnId="{41D1E124-272F-4F7C-A19E-85D8C37D01A6}">
      <dgm:prSet/>
      <dgm:spPr/>
      <dgm:t>
        <a:bodyPr/>
        <a:lstStyle/>
        <a:p>
          <a:endParaRPr lang="zh-TW" altLang="en-US"/>
        </a:p>
      </dgm:t>
    </dgm:pt>
    <dgm:pt modelId="{A31BBE4F-171A-4D29-A725-4E1E1DFA67FF}" type="sibTrans" cxnId="{41D1E124-272F-4F7C-A19E-85D8C37D01A6}">
      <dgm:prSet/>
      <dgm:spPr/>
      <dgm:t>
        <a:bodyPr/>
        <a:lstStyle/>
        <a:p>
          <a:endParaRPr lang="zh-TW" altLang="en-US"/>
        </a:p>
      </dgm:t>
    </dgm:pt>
    <dgm:pt modelId="{A732E514-3AE5-4B0B-ADCF-18E98EAB994F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成效</a:t>
          </a:r>
          <a:endParaRPr lang="zh-TW" altLang="en-US" sz="28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D227BFC-E62D-49CF-B0F9-98D7220E99A8}" type="parTrans" cxnId="{52A08C7C-4295-401E-BD0B-F8E9F1679A3B}">
      <dgm:prSet/>
      <dgm:spPr/>
      <dgm:t>
        <a:bodyPr/>
        <a:lstStyle/>
        <a:p>
          <a:endParaRPr lang="zh-TW" altLang="en-US"/>
        </a:p>
      </dgm:t>
    </dgm:pt>
    <dgm:pt modelId="{A6E60E73-840E-41C8-8F08-DD73CC4BDEE1}" type="sibTrans" cxnId="{52A08C7C-4295-401E-BD0B-F8E9F1679A3B}">
      <dgm:prSet/>
      <dgm:spPr>
        <a:ln w="57150">
          <a:solidFill>
            <a:srgbClr val="FF0000"/>
          </a:solidFill>
        </a:ln>
      </dgm:spPr>
      <dgm:t>
        <a:bodyPr/>
        <a:lstStyle/>
        <a:p>
          <a:endParaRPr lang="zh-TW" altLang="en-US"/>
        </a:p>
      </dgm:t>
    </dgm:pt>
    <dgm:pt modelId="{24834956-3633-4E73-A9B5-9944ACB9087C}">
      <dgm:prSet phldrT="[文字]" custT="1"/>
      <dgm:spPr>
        <a:noFill/>
      </dgm:spPr>
      <dgm:t>
        <a:bodyPr anchor="ctr"/>
        <a:lstStyle/>
        <a:p>
          <a:endParaRPr lang="zh-TW" altLang="en-US" sz="1800" dirty="0">
            <a:solidFill>
              <a:srgbClr val="7030A0"/>
            </a:solidFill>
            <a:effectLst/>
          </a:endParaRPr>
        </a:p>
      </dgm:t>
    </dgm:pt>
    <dgm:pt modelId="{6463DF15-7E91-4D1E-9338-B1064106A291}" type="parTrans" cxnId="{49F3155A-A5E6-4DFC-AE28-C231D13EBBDD}">
      <dgm:prSet/>
      <dgm:spPr/>
      <dgm:t>
        <a:bodyPr/>
        <a:lstStyle/>
        <a:p>
          <a:endParaRPr lang="zh-TW" altLang="en-US"/>
        </a:p>
      </dgm:t>
    </dgm:pt>
    <dgm:pt modelId="{2A5A9452-6AC5-467B-B065-70DA9259FAEA}" type="sibTrans" cxnId="{49F3155A-A5E6-4DFC-AE28-C231D13EBBDD}">
      <dgm:prSet/>
      <dgm:spPr/>
      <dgm:t>
        <a:bodyPr/>
        <a:lstStyle/>
        <a:p>
          <a:endParaRPr lang="zh-TW" altLang="en-US"/>
        </a:p>
      </dgm:t>
    </dgm:pt>
    <dgm:pt modelId="{2BD0060C-8DFB-4142-9900-EF3153E6BC74}">
      <dgm:prSet phldrT="[文字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u="none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精進作為</a:t>
          </a:r>
          <a:r>
            <a:rPr lang="en-US" altLang="en-US" sz="2400" u="none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/</a:t>
          </a:r>
          <a:r>
            <a:rPr lang="zh-TW" altLang="en-US" sz="2400" u="none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瓶頸</a:t>
          </a:r>
        </a:p>
      </dgm:t>
    </dgm:pt>
    <dgm:pt modelId="{403CFCA5-1BA7-44BB-8FB7-15520E5D382A}" type="parTrans" cxnId="{219A21E1-DC91-4495-882B-5B9F4EFCF2CC}">
      <dgm:prSet/>
      <dgm:spPr/>
      <dgm:t>
        <a:bodyPr/>
        <a:lstStyle/>
        <a:p>
          <a:endParaRPr lang="zh-TW" altLang="en-US"/>
        </a:p>
      </dgm:t>
    </dgm:pt>
    <dgm:pt modelId="{DA560323-FBB0-46FD-B9AD-55745D699A0B}" type="sibTrans" cxnId="{219A21E1-DC91-4495-882B-5B9F4EFCF2CC}">
      <dgm:prSet/>
      <dgm:spPr/>
      <dgm:t>
        <a:bodyPr/>
        <a:lstStyle/>
        <a:p>
          <a:endParaRPr lang="zh-TW" altLang="en-US"/>
        </a:p>
      </dgm:t>
    </dgm:pt>
    <dgm:pt modelId="{C7718F7D-320D-4465-91D4-A4BB037851BD}">
      <dgm:prSet phldrT="[文字]" custT="1"/>
      <dgm:spPr>
        <a:noFill/>
      </dgm:spPr>
      <dgm:t>
        <a:bodyPr/>
        <a:lstStyle/>
        <a:p>
          <a:r>
            <a:rPr lang="zh-TW" altLang="en-US" sz="24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因</a:t>
          </a:r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管線架設及成本費用問題，造成瓶頸</a:t>
          </a:r>
          <a:r>
            <a:rPr lang="zh-TW" altLang="en-US" sz="24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400" dirty="0"/>
        </a:p>
      </dgm:t>
    </dgm:pt>
    <dgm:pt modelId="{4AE997CF-5916-420A-B6A7-041436DF7B40}" type="parTrans" cxnId="{F338D270-0875-4553-8D3A-917A14B56247}">
      <dgm:prSet/>
      <dgm:spPr/>
      <dgm:t>
        <a:bodyPr/>
        <a:lstStyle/>
        <a:p>
          <a:endParaRPr lang="zh-TW" altLang="en-US"/>
        </a:p>
      </dgm:t>
    </dgm:pt>
    <dgm:pt modelId="{59AFB83B-FEC8-42EE-BD8E-277ADA455682}" type="sibTrans" cxnId="{F338D270-0875-4553-8D3A-917A14B56247}">
      <dgm:prSet/>
      <dgm:spPr/>
      <dgm:t>
        <a:bodyPr/>
        <a:lstStyle/>
        <a:p>
          <a:endParaRPr lang="zh-TW" altLang="en-US"/>
        </a:p>
      </dgm:t>
    </dgm:pt>
    <dgm:pt modelId="{E01F66C0-0D6E-42AA-BBE7-8E64F408F9AA}">
      <dgm:prSet custT="1"/>
      <dgm:spPr>
        <a:noFill/>
      </dgm:spPr>
      <dgm:t>
        <a:bodyPr/>
        <a:lstStyle/>
        <a:p>
          <a:r>
            <a:rPr lang="zh-TW" altLang="en-US" sz="24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台汽電歲修無備用機組持續供氣，致廠商端仍需設置鍋爐。</a:t>
          </a:r>
          <a:endParaRPr lang="zh-TW" altLang="en-US" sz="2400" b="1" dirty="0">
            <a:solidFill>
              <a:prstClr val="black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9D233D-A122-4E21-8158-81FF6BC16738}" type="parTrans" cxnId="{2F1CD69E-8E53-4D78-BCD0-ED5D5975B581}">
      <dgm:prSet/>
      <dgm:spPr/>
      <dgm:t>
        <a:bodyPr/>
        <a:lstStyle/>
        <a:p>
          <a:endParaRPr lang="zh-TW" altLang="en-US"/>
        </a:p>
      </dgm:t>
    </dgm:pt>
    <dgm:pt modelId="{8C19AA1D-DE94-4CD6-9FB7-04E2C6000C95}" type="sibTrans" cxnId="{2F1CD69E-8E53-4D78-BCD0-ED5D5975B581}">
      <dgm:prSet/>
      <dgm:spPr/>
      <dgm:t>
        <a:bodyPr/>
        <a:lstStyle/>
        <a:p>
          <a:endParaRPr lang="zh-TW" altLang="en-US"/>
        </a:p>
      </dgm:t>
    </dgm:pt>
    <dgm:pt modelId="{DA9A622E-A265-4D8F-B0FF-E184474A30ED}">
      <dgm:prSet custT="1"/>
      <dgm:spPr>
        <a:noFill/>
      </dgm:spPr>
      <dgm:t>
        <a:bodyPr/>
        <a:lstStyle/>
        <a:p>
          <a:pPr rtl="0"/>
          <a:r>
            <a: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rPr>
            <a:t>為維護園區空氣品質，降低空氣污染，將持續推動蒸氣鏈結計畫。</a:t>
          </a:r>
          <a:endParaRPr lang="zh-TW" altLang="en-US" sz="2400" b="1" dirty="0">
            <a:solidFill>
              <a:prstClr val="black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10B501-DC11-4D99-A505-AF41C75CC633}" type="parTrans" cxnId="{077BEEF3-B95D-4F65-9CBA-485AD0DF2063}">
      <dgm:prSet/>
      <dgm:spPr/>
      <dgm:t>
        <a:bodyPr/>
        <a:lstStyle/>
        <a:p>
          <a:endParaRPr lang="zh-TW" altLang="en-US"/>
        </a:p>
      </dgm:t>
    </dgm:pt>
    <dgm:pt modelId="{E011F37B-E781-4A83-9BC3-7476641D4E9B}" type="sibTrans" cxnId="{077BEEF3-B95D-4F65-9CBA-485AD0DF2063}">
      <dgm:prSet/>
      <dgm:spPr/>
      <dgm:t>
        <a:bodyPr/>
        <a:lstStyle/>
        <a:p>
          <a:endParaRPr lang="zh-TW" altLang="en-US"/>
        </a:p>
      </dgm:t>
    </dgm:pt>
    <dgm:pt modelId="{C40E4607-01D6-48F7-BBA6-38E57CBC2CB8}" type="pres">
      <dgm:prSet presAssocID="{89CC283B-4D0E-4D5C-8299-6ABEA63352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56ED962-3EC0-4D97-8915-74A785AB590D}" type="pres">
      <dgm:prSet presAssocID="{89CC283B-4D0E-4D5C-8299-6ABEA633526E}" presName="tSp" presStyleCnt="0"/>
      <dgm:spPr/>
    </dgm:pt>
    <dgm:pt modelId="{D8663C82-0935-4D71-B0C7-903C9ED8CA69}" type="pres">
      <dgm:prSet presAssocID="{89CC283B-4D0E-4D5C-8299-6ABEA633526E}" presName="bSp" presStyleCnt="0"/>
      <dgm:spPr/>
    </dgm:pt>
    <dgm:pt modelId="{C92A16B8-27F8-4A54-B1DD-7045A4725192}" type="pres">
      <dgm:prSet presAssocID="{89CC283B-4D0E-4D5C-8299-6ABEA633526E}" presName="process" presStyleCnt="0"/>
      <dgm:spPr/>
    </dgm:pt>
    <dgm:pt modelId="{F041ABBD-9A77-4E9F-BBAC-3311DD281482}" type="pres">
      <dgm:prSet presAssocID="{0F2CBFBA-2B67-49FD-85A4-7D34D3B48666}" presName="composite1" presStyleCnt="0"/>
      <dgm:spPr/>
    </dgm:pt>
    <dgm:pt modelId="{2BC2BBD1-2AF8-4192-AB6C-9FE5093582A3}" type="pres">
      <dgm:prSet presAssocID="{0F2CBFBA-2B67-49FD-85A4-7D34D3B48666}" presName="dummyNode1" presStyleLbl="node1" presStyleIdx="0" presStyleCnt="3"/>
      <dgm:spPr/>
    </dgm:pt>
    <dgm:pt modelId="{4036C067-F198-4A44-871F-020E3F5B2DCE}" type="pres">
      <dgm:prSet presAssocID="{0F2CBFBA-2B67-49FD-85A4-7D34D3B48666}" presName="childNode1" presStyleLbl="bgAcc1" presStyleIdx="0" presStyleCnt="3" custScaleX="120527" custScaleY="168765" custLinFactNeighborX="17433" custLinFactNeighborY="-368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E4649F-C279-40AD-A888-4299DDD2F7CD}" type="pres">
      <dgm:prSet presAssocID="{0F2CBFBA-2B67-49FD-85A4-7D34D3B4866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DB6B0E-EF10-44F2-A907-B0CE0E3065CF}" type="pres">
      <dgm:prSet presAssocID="{0F2CBFBA-2B67-49FD-85A4-7D34D3B48666}" presName="parentNode1" presStyleLbl="node1" presStyleIdx="0" presStyleCnt="3" custLinFactNeighborX="20963" custLinFactNeighborY="1956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911DF-7C2C-4568-9EF1-997431F6AE71}" type="pres">
      <dgm:prSet presAssocID="{0F2CBFBA-2B67-49FD-85A4-7D34D3B48666}" presName="connSite1" presStyleCnt="0"/>
      <dgm:spPr/>
    </dgm:pt>
    <dgm:pt modelId="{A3F1B61E-F4AA-45DA-A505-5825356C3098}" type="pres">
      <dgm:prSet presAssocID="{C3878374-A6D7-47DB-9402-628C36B10DD2}" presName="Name9" presStyleLbl="sibTrans2D1" presStyleIdx="0" presStyleCnt="2" custAng="2076982" custScaleX="91351" custLinFactNeighborX="-33568" custLinFactNeighborY="9278"/>
      <dgm:spPr/>
      <dgm:t>
        <a:bodyPr/>
        <a:lstStyle/>
        <a:p>
          <a:endParaRPr lang="zh-TW" altLang="en-US"/>
        </a:p>
      </dgm:t>
    </dgm:pt>
    <dgm:pt modelId="{5964FF00-C061-4E74-9C09-A8D8901BB8FC}" type="pres">
      <dgm:prSet presAssocID="{A732E514-3AE5-4B0B-ADCF-18E98EAB994F}" presName="composite2" presStyleCnt="0"/>
      <dgm:spPr/>
    </dgm:pt>
    <dgm:pt modelId="{0B337037-C19B-4EBC-8000-5B3491C2CF67}" type="pres">
      <dgm:prSet presAssocID="{A732E514-3AE5-4B0B-ADCF-18E98EAB994F}" presName="dummyNode2" presStyleLbl="node1" presStyleIdx="0" presStyleCnt="3"/>
      <dgm:spPr/>
    </dgm:pt>
    <dgm:pt modelId="{B0738BE0-D22F-437A-852A-24FB57F761EC}" type="pres">
      <dgm:prSet presAssocID="{A732E514-3AE5-4B0B-ADCF-18E98EAB994F}" presName="childNode2" presStyleLbl="bgAcc1" presStyleIdx="1" presStyleCnt="3" custScaleX="226789" custScaleY="316097" custLinFactNeighborX="8297" custLinFactNeighborY="187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FA1B06-54B0-4ACA-B255-84550137448E}" type="pres">
      <dgm:prSet presAssocID="{A732E514-3AE5-4B0B-ADCF-18E98EAB994F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B34292-198B-4565-BD5E-0AECF2683A04}" type="pres">
      <dgm:prSet presAssocID="{A732E514-3AE5-4B0B-ADCF-18E98EAB994F}" presName="parentNode2" presStyleLbl="node1" presStyleIdx="1" presStyleCnt="3" custLinFactY="-49461" custLinFactNeighborX="704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141A62-3ABB-4A28-A24C-AC84C691760C}" type="pres">
      <dgm:prSet presAssocID="{A732E514-3AE5-4B0B-ADCF-18E98EAB994F}" presName="connSite2" presStyleCnt="0"/>
      <dgm:spPr/>
    </dgm:pt>
    <dgm:pt modelId="{BBBF6F68-C406-44A0-AB21-A61B17486138}" type="pres">
      <dgm:prSet presAssocID="{A6E60E73-840E-41C8-8F08-DD73CC4BDEE1}" presName="Name18" presStyleLbl="sibTrans2D1" presStyleIdx="1" presStyleCnt="2" custAng="18478318" custScaleX="87150" custScaleY="72699" custLinFactNeighborX="10428" custLinFactNeighborY="242"/>
      <dgm:spPr/>
      <dgm:t>
        <a:bodyPr/>
        <a:lstStyle/>
        <a:p>
          <a:endParaRPr lang="zh-TW" altLang="en-US"/>
        </a:p>
      </dgm:t>
    </dgm:pt>
    <dgm:pt modelId="{5F37A0C5-9962-4CBA-9F4F-D4FB190ADC4B}" type="pres">
      <dgm:prSet presAssocID="{2BD0060C-8DFB-4142-9900-EF3153E6BC74}" presName="composite1" presStyleCnt="0"/>
      <dgm:spPr/>
    </dgm:pt>
    <dgm:pt modelId="{FD9374B5-9B27-440B-BA8C-0CCC3D6303BD}" type="pres">
      <dgm:prSet presAssocID="{2BD0060C-8DFB-4142-9900-EF3153E6BC74}" presName="dummyNode1" presStyleLbl="node1" presStyleIdx="1" presStyleCnt="3"/>
      <dgm:spPr/>
    </dgm:pt>
    <dgm:pt modelId="{91B5166E-464D-4898-A80B-FC34F1A46E90}" type="pres">
      <dgm:prSet presAssocID="{2BD0060C-8DFB-4142-9900-EF3153E6BC74}" presName="childNode1" presStyleLbl="bgAcc1" presStyleIdx="2" presStyleCnt="3" custScaleX="167631" custScaleY="332541" custLinFactNeighborX="-541" custLinFactNeighborY="135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58F53B-DE63-4013-BFF9-6E7C73FC1A2E}" type="pres">
      <dgm:prSet presAssocID="{2BD0060C-8DFB-4142-9900-EF3153E6BC7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910E57-9A6C-4843-86EE-69727FA9AC94}" type="pres">
      <dgm:prSet presAssocID="{2BD0060C-8DFB-4142-9900-EF3153E6BC74}" presName="parentNode1" presStyleLbl="node1" presStyleIdx="2" presStyleCnt="3" custScaleX="99569" custScaleY="134511" custLinFactY="-206164" custLinFactNeighborX="17133" custLinFactNeighborY="-30000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96BDA6-101C-436E-B6EE-78579864EC14}" type="pres">
      <dgm:prSet presAssocID="{2BD0060C-8DFB-4142-9900-EF3153E6BC74}" presName="connSite1" presStyleCnt="0"/>
      <dgm:spPr/>
    </dgm:pt>
  </dgm:ptLst>
  <dgm:cxnLst>
    <dgm:cxn modelId="{161BB912-F3FD-4FCD-A667-2B464424F984}" type="presOf" srcId="{A732E514-3AE5-4B0B-ADCF-18E98EAB994F}" destId="{D0B34292-198B-4565-BD5E-0AECF2683A04}" srcOrd="0" destOrd="0" presId="urn:microsoft.com/office/officeart/2005/8/layout/hProcess4"/>
    <dgm:cxn modelId="{635A972B-F550-4203-BA4F-535D747FB172}" type="presOf" srcId="{24834956-3633-4E73-A9B5-9944ACB9087C}" destId="{BCFA1B06-54B0-4ACA-B255-84550137448E}" srcOrd="1" destOrd="0" presId="urn:microsoft.com/office/officeart/2005/8/layout/hProcess4"/>
    <dgm:cxn modelId="{219A21E1-DC91-4495-882B-5B9F4EFCF2CC}" srcId="{89CC283B-4D0E-4D5C-8299-6ABEA633526E}" destId="{2BD0060C-8DFB-4142-9900-EF3153E6BC74}" srcOrd="2" destOrd="0" parTransId="{403CFCA5-1BA7-44BB-8FB7-15520E5D382A}" sibTransId="{DA560323-FBB0-46FD-B9AD-55745D699A0B}"/>
    <dgm:cxn modelId="{4B9AB6F3-6C07-495D-9418-C417B2A2345A}" type="presOf" srcId="{C7718F7D-320D-4465-91D4-A4BB037851BD}" destId="{C958F53B-DE63-4013-BFF9-6E7C73FC1A2E}" srcOrd="1" destOrd="0" presId="urn:microsoft.com/office/officeart/2005/8/layout/hProcess4"/>
    <dgm:cxn modelId="{B1ED4AA7-66E5-4A53-A38D-44DB26CE8D35}" type="presOf" srcId="{A591AF22-B737-4A96-97C0-7F30AA634FAA}" destId="{4036C067-F198-4A44-871F-020E3F5B2DCE}" srcOrd="0" destOrd="0" presId="urn:microsoft.com/office/officeart/2005/8/layout/hProcess4"/>
    <dgm:cxn modelId="{4CCD1232-D265-43E4-AAF9-ED8756EE95B9}" type="presOf" srcId="{E01F66C0-0D6E-42AA-BBE7-8E64F408F9AA}" destId="{C958F53B-DE63-4013-BFF9-6E7C73FC1A2E}" srcOrd="1" destOrd="1" presId="urn:microsoft.com/office/officeart/2005/8/layout/hProcess4"/>
    <dgm:cxn modelId="{CCBB0AAA-AFD0-4592-A73D-48FC109AC195}" type="presOf" srcId="{C7718F7D-320D-4465-91D4-A4BB037851BD}" destId="{91B5166E-464D-4898-A80B-FC34F1A46E90}" srcOrd="0" destOrd="0" presId="urn:microsoft.com/office/officeart/2005/8/layout/hProcess4"/>
    <dgm:cxn modelId="{95A667FD-2EA4-40B2-9B50-7A8D98386F08}" type="presOf" srcId="{DA9A622E-A265-4D8F-B0FF-E184474A30ED}" destId="{91B5166E-464D-4898-A80B-FC34F1A46E90}" srcOrd="0" destOrd="2" presId="urn:microsoft.com/office/officeart/2005/8/layout/hProcess4"/>
    <dgm:cxn modelId="{F338D270-0875-4553-8D3A-917A14B56247}" srcId="{2BD0060C-8DFB-4142-9900-EF3153E6BC74}" destId="{C7718F7D-320D-4465-91D4-A4BB037851BD}" srcOrd="0" destOrd="0" parTransId="{4AE997CF-5916-420A-B6A7-041436DF7B40}" sibTransId="{59AFB83B-FEC8-42EE-BD8E-277ADA455682}"/>
    <dgm:cxn modelId="{F12FEBDD-343D-4F92-87E3-59C14E724C76}" type="presOf" srcId="{2BD0060C-8DFB-4142-9900-EF3153E6BC74}" destId="{E7910E57-9A6C-4843-86EE-69727FA9AC94}" srcOrd="0" destOrd="0" presId="urn:microsoft.com/office/officeart/2005/8/layout/hProcess4"/>
    <dgm:cxn modelId="{52A08C7C-4295-401E-BD0B-F8E9F1679A3B}" srcId="{89CC283B-4D0E-4D5C-8299-6ABEA633526E}" destId="{A732E514-3AE5-4B0B-ADCF-18E98EAB994F}" srcOrd="1" destOrd="0" parTransId="{9D227BFC-E62D-49CF-B0F9-98D7220E99A8}" sibTransId="{A6E60E73-840E-41C8-8F08-DD73CC4BDEE1}"/>
    <dgm:cxn modelId="{1AB6E703-0C2D-4954-BBA5-ACFCA0E7A521}" type="presOf" srcId="{A591AF22-B737-4A96-97C0-7F30AA634FAA}" destId="{A9E4649F-C279-40AD-A888-4299DDD2F7CD}" srcOrd="1" destOrd="0" presId="urn:microsoft.com/office/officeart/2005/8/layout/hProcess4"/>
    <dgm:cxn modelId="{AA490B39-5B58-4A50-BE01-F5BA3ABA0DDA}" srcId="{89CC283B-4D0E-4D5C-8299-6ABEA633526E}" destId="{0F2CBFBA-2B67-49FD-85A4-7D34D3B48666}" srcOrd="0" destOrd="0" parTransId="{357980E5-B379-41DA-8949-3FD23D0A94FB}" sibTransId="{C3878374-A6D7-47DB-9402-628C36B10DD2}"/>
    <dgm:cxn modelId="{49F3155A-A5E6-4DFC-AE28-C231D13EBBDD}" srcId="{A732E514-3AE5-4B0B-ADCF-18E98EAB994F}" destId="{24834956-3633-4E73-A9B5-9944ACB9087C}" srcOrd="0" destOrd="0" parTransId="{6463DF15-7E91-4D1E-9338-B1064106A291}" sibTransId="{2A5A9452-6AC5-467B-B065-70DA9259FAEA}"/>
    <dgm:cxn modelId="{2F1CD69E-8E53-4D78-BCD0-ED5D5975B581}" srcId="{2BD0060C-8DFB-4142-9900-EF3153E6BC74}" destId="{E01F66C0-0D6E-42AA-BBE7-8E64F408F9AA}" srcOrd="1" destOrd="0" parTransId="{489D233D-A122-4E21-8158-81FF6BC16738}" sibTransId="{8C19AA1D-DE94-4CD6-9FB7-04E2C6000C95}"/>
    <dgm:cxn modelId="{077BEEF3-B95D-4F65-9CBA-485AD0DF2063}" srcId="{2BD0060C-8DFB-4142-9900-EF3153E6BC74}" destId="{DA9A622E-A265-4D8F-B0FF-E184474A30ED}" srcOrd="2" destOrd="0" parTransId="{5B10B501-DC11-4D99-A505-AF41C75CC633}" sibTransId="{E011F37B-E781-4A83-9BC3-7476641D4E9B}"/>
    <dgm:cxn modelId="{86BA83C7-29DD-43AB-A350-1A7B3806D793}" type="presOf" srcId="{24834956-3633-4E73-A9B5-9944ACB9087C}" destId="{B0738BE0-D22F-437A-852A-24FB57F761EC}" srcOrd="0" destOrd="0" presId="urn:microsoft.com/office/officeart/2005/8/layout/hProcess4"/>
    <dgm:cxn modelId="{D7AE3A61-C0E5-46D7-899D-912364F53287}" type="presOf" srcId="{DA9A622E-A265-4D8F-B0FF-E184474A30ED}" destId="{C958F53B-DE63-4013-BFF9-6E7C73FC1A2E}" srcOrd="1" destOrd="2" presId="urn:microsoft.com/office/officeart/2005/8/layout/hProcess4"/>
    <dgm:cxn modelId="{E2EF5D01-9B76-4216-AA8A-8CDA975CAC21}" type="presOf" srcId="{C3878374-A6D7-47DB-9402-628C36B10DD2}" destId="{A3F1B61E-F4AA-45DA-A505-5825356C3098}" srcOrd="0" destOrd="0" presId="urn:microsoft.com/office/officeart/2005/8/layout/hProcess4"/>
    <dgm:cxn modelId="{8DBDBF5C-A1DD-4071-ADCE-AAB00EAE4AF7}" type="presOf" srcId="{89CC283B-4D0E-4D5C-8299-6ABEA633526E}" destId="{C40E4607-01D6-48F7-BBA6-38E57CBC2CB8}" srcOrd="0" destOrd="0" presId="urn:microsoft.com/office/officeart/2005/8/layout/hProcess4"/>
    <dgm:cxn modelId="{41D1E124-272F-4F7C-A19E-85D8C37D01A6}" srcId="{0F2CBFBA-2B67-49FD-85A4-7D34D3B48666}" destId="{A591AF22-B737-4A96-97C0-7F30AA634FAA}" srcOrd="0" destOrd="0" parTransId="{FA8CBAB2-0435-4666-BE14-26D0E04446CE}" sibTransId="{A31BBE4F-171A-4D29-A725-4E1E1DFA67FF}"/>
    <dgm:cxn modelId="{B47BEB36-3E4E-4584-91A3-7D6AD41F3001}" type="presOf" srcId="{E01F66C0-0D6E-42AA-BBE7-8E64F408F9AA}" destId="{91B5166E-464D-4898-A80B-FC34F1A46E90}" srcOrd="0" destOrd="1" presId="urn:microsoft.com/office/officeart/2005/8/layout/hProcess4"/>
    <dgm:cxn modelId="{7DA48664-F83F-4530-B317-FA03D48AB953}" type="presOf" srcId="{A6E60E73-840E-41C8-8F08-DD73CC4BDEE1}" destId="{BBBF6F68-C406-44A0-AB21-A61B17486138}" srcOrd="0" destOrd="0" presId="urn:microsoft.com/office/officeart/2005/8/layout/hProcess4"/>
    <dgm:cxn modelId="{A08BCA09-533A-4772-B608-E6CF2F1AD0D2}" type="presOf" srcId="{0F2CBFBA-2B67-49FD-85A4-7D34D3B48666}" destId="{64DB6B0E-EF10-44F2-A907-B0CE0E3065CF}" srcOrd="0" destOrd="0" presId="urn:microsoft.com/office/officeart/2005/8/layout/hProcess4"/>
    <dgm:cxn modelId="{4272EDCF-28DC-4780-AC44-2D2EC11B4069}" type="presParOf" srcId="{C40E4607-01D6-48F7-BBA6-38E57CBC2CB8}" destId="{956ED962-3EC0-4D97-8915-74A785AB590D}" srcOrd="0" destOrd="0" presId="urn:microsoft.com/office/officeart/2005/8/layout/hProcess4"/>
    <dgm:cxn modelId="{F88CD237-3FEC-41F6-81CE-8250EB612171}" type="presParOf" srcId="{C40E4607-01D6-48F7-BBA6-38E57CBC2CB8}" destId="{D8663C82-0935-4D71-B0C7-903C9ED8CA69}" srcOrd="1" destOrd="0" presId="urn:microsoft.com/office/officeart/2005/8/layout/hProcess4"/>
    <dgm:cxn modelId="{FB01FE04-E973-4C2F-92C3-3472F9D101A2}" type="presParOf" srcId="{C40E4607-01D6-48F7-BBA6-38E57CBC2CB8}" destId="{C92A16B8-27F8-4A54-B1DD-7045A4725192}" srcOrd="2" destOrd="0" presId="urn:microsoft.com/office/officeart/2005/8/layout/hProcess4"/>
    <dgm:cxn modelId="{586CA4BF-3456-4BC9-AD06-EEF373D5CDE3}" type="presParOf" srcId="{C92A16B8-27F8-4A54-B1DD-7045A4725192}" destId="{F041ABBD-9A77-4E9F-BBAC-3311DD281482}" srcOrd="0" destOrd="0" presId="urn:microsoft.com/office/officeart/2005/8/layout/hProcess4"/>
    <dgm:cxn modelId="{5BD85AD7-1BF0-4D3F-9D33-9FF807507B94}" type="presParOf" srcId="{F041ABBD-9A77-4E9F-BBAC-3311DD281482}" destId="{2BC2BBD1-2AF8-4192-AB6C-9FE5093582A3}" srcOrd="0" destOrd="0" presId="urn:microsoft.com/office/officeart/2005/8/layout/hProcess4"/>
    <dgm:cxn modelId="{2CF48472-02BB-4E57-B7F9-47F5196CE4CE}" type="presParOf" srcId="{F041ABBD-9A77-4E9F-BBAC-3311DD281482}" destId="{4036C067-F198-4A44-871F-020E3F5B2DCE}" srcOrd="1" destOrd="0" presId="urn:microsoft.com/office/officeart/2005/8/layout/hProcess4"/>
    <dgm:cxn modelId="{E49D5089-56D1-40D4-AFAC-8D10CEA84C35}" type="presParOf" srcId="{F041ABBD-9A77-4E9F-BBAC-3311DD281482}" destId="{A9E4649F-C279-40AD-A888-4299DDD2F7CD}" srcOrd="2" destOrd="0" presId="urn:microsoft.com/office/officeart/2005/8/layout/hProcess4"/>
    <dgm:cxn modelId="{4BE4D54A-0CDF-42E0-A8D3-8B9BF3FE474E}" type="presParOf" srcId="{F041ABBD-9A77-4E9F-BBAC-3311DD281482}" destId="{64DB6B0E-EF10-44F2-A907-B0CE0E3065CF}" srcOrd="3" destOrd="0" presId="urn:microsoft.com/office/officeart/2005/8/layout/hProcess4"/>
    <dgm:cxn modelId="{F3A4BBB9-D165-4828-A9A8-F3BDEC5B15AA}" type="presParOf" srcId="{F041ABBD-9A77-4E9F-BBAC-3311DD281482}" destId="{E5D911DF-7C2C-4568-9EF1-997431F6AE71}" srcOrd="4" destOrd="0" presId="urn:microsoft.com/office/officeart/2005/8/layout/hProcess4"/>
    <dgm:cxn modelId="{FE466FF3-8D08-4F92-95D8-23103EFD1AEC}" type="presParOf" srcId="{C92A16B8-27F8-4A54-B1DD-7045A4725192}" destId="{A3F1B61E-F4AA-45DA-A505-5825356C3098}" srcOrd="1" destOrd="0" presId="urn:microsoft.com/office/officeart/2005/8/layout/hProcess4"/>
    <dgm:cxn modelId="{599DAF72-F879-40D6-A69B-CE3AB2851729}" type="presParOf" srcId="{C92A16B8-27F8-4A54-B1DD-7045A4725192}" destId="{5964FF00-C061-4E74-9C09-A8D8901BB8FC}" srcOrd="2" destOrd="0" presId="urn:microsoft.com/office/officeart/2005/8/layout/hProcess4"/>
    <dgm:cxn modelId="{5DC110D3-9D03-4CE3-8B97-C3DA9DA2B1DD}" type="presParOf" srcId="{5964FF00-C061-4E74-9C09-A8D8901BB8FC}" destId="{0B337037-C19B-4EBC-8000-5B3491C2CF67}" srcOrd="0" destOrd="0" presId="urn:microsoft.com/office/officeart/2005/8/layout/hProcess4"/>
    <dgm:cxn modelId="{36887BA7-0BEA-4B98-8B36-DDE44B6A0B27}" type="presParOf" srcId="{5964FF00-C061-4E74-9C09-A8D8901BB8FC}" destId="{B0738BE0-D22F-437A-852A-24FB57F761EC}" srcOrd="1" destOrd="0" presId="urn:microsoft.com/office/officeart/2005/8/layout/hProcess4"/>
    <dgm:cxn modelId="{D7CEFD42-683C-48C4-A715-4B79A8052E78}" type="presParOf" srcId="{5964FF00-C061-4E74-9C09-A8D8901BB8FC}" destId="{BCFA1B06-54B0-4ACA-B255-84550137448E}" srcOrd="2" destOrd="0" presId="urn:microsoft.com/office/officeart/2005/8/layout/hProcess4"/>
    <dgm:cxn modelId="{BEF07A03-A81D-4442-8347-9A8162C78FAB}" type="presParOf" srcId="{5964FF00-C061-4E74-9C09-A8D8901BB8FC}" destId="{D0B34292-198B-4565-BD5E-0AECF2683A04}" srcOrd="3" destOrd="0" presId="urn:microsoft.com/office/officeart/2005/8/layout/hProcess4"/>
    <dgm:cxn modelId="{F0C5BAAE-1E2E-458B-87D7-86619F81ADBD}" type="presParOf" srcId="{5964FF00-C061-4E74-9C09-A8D8901BB8FC}" destId="{FC141A62-3ABB-4A28-A24C-AC84C691760C}" srcOrd="4" destOrd="0" presId="urn:microsoft.com/office/officeart/2005/8/layout/hProcess4"/>
    <dgm:cxn modelId="{3E6149E4-39EC-40C0-9A79-749F51FC5357}" type="presParOf" srcId="{C92A16B8-27F8-4A54-B1DD-7045A4725192}" destId="{BBBF6F68-C406-44A0-AB21-A61B17486138}" srcOrd="3" destOrd="0" presId="urn:microsoft.com/office/officeart/2005/8/layout/hProcess4"/>
    <dgm:cxn modelId="{2BFDDDC6-A069-4C09-8B13-CEE2BA18C64D}" type="presParOf" srcId="{C92A16B8-27F8-4A54-B1DD-7045A4725192}" destId="{5F37A0C5-9962-4CBA-9F4F-D4FB190ADC4B}" srcOrd="4" destOrd="0" presId="urn:microsoft.com/office/officeart/2005/8/layout/hProcess4"/>
    <dgm:cxn modelId="{6D01BA8A-A1AB-4D1A-BF85-5E3024D80439}" type="presParOf" srcId="{5F37A0C5-9962-4CBA-9F4F-D4FB190ADC4B}" destId="{FD9374B5-9B27-440B-BA8C-0CCC3D6303BD}" srcOrd="0" destOrd="0" presId="urn:microsoft.com/office/officeart/2005/8/layout/hProcess4"/>
    <dgm:cxn modelId="{EDBA1134-C390-4492-B9C7-4A311A484EF9}" type="presParOf" srcId="{5F37A0C5-9962-4CBA-9F4F-D4FB190ADC4B}" destId="{91B5166E-464D-4898-A80B-FC34F1A46E90}" srcOrd="1" destOrd="0" presId="urn:microsoft.com/office/officeart/2005/8/layout/hProcess4"/>
    <dgm:cxn modelId="{A90FFDE8-88DB-499E-8CB0-9CA64DF976FE}" type="presParOf" srcId="{5F37A0C5-9962-4CBA-9F4F-D4FB190ADC4B}" destId="{C958F53B-DE63-4013-BFF9-6E7C73FC1A2E}" srcOrd="2" destOrd="0" presId="urn:microsoft.com/office/officeart/2005/8/layout/hProcess4"/>
    <dgm:cxn modelId="{56477E62-C7EA-4C0B-B2B7-95523453CD38}" type="presParOf" srcId="{5F37A0C5-9962-4CBA-9F4F-D4FB190ADC4B}" destId="{E7910E57-9A6C-4843-86EE-69727FA9AC94}" srcOrd="3" destOrd="0" presId="urn:microsoft.com/office/officeart/2005/8/layout/hProcess4"/>
    <dgm:cxn modelId="{6684F8EE-7637-4BF3-8BD9-57B795D6F853}" type="presParOf" srcId="{5F37A0C5-9962-4CBA-9F4F-D4FB190ADC4B}" destId="{6496BDA6-101C-436E-B6EE-78579864EC1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02C3419-374D-4841-80E2-C1EB84E8EE54}" type="presOf" srcId="{199F0C77-549D-413C-95C6-125722D7B026}" destId="{7D6479FD-6A74-44E5-8CB8-B989FDE53813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627D2035-AF2C-4153-B14D-4A7557729C82}" type="presOf" srcId="{6B8C4F60-C16A-42B3-BFAA-499F1228368D}" destId="{CE47BBC4-14C5-45D6-9BD1-F4D5AABD2B6D}" srcOrd="0" destOrd="0" presId="urn:microsoft.com/office/officeart/2005/8/layout/chevron1"/>
    <dgm:cxn modelId="{3610CB43-677D-428C-B1F9-39703CA94D06}" type="presOf" srcId="{8EC78AF6-4BE7-4FAC-97A0-766E7C6E35A0}" destId="{3BEE9553-6823-47D9-BC70-5A01969B1B4E}" srcOrd="0" destOrd="0" presId="urn:microsoft.com/office/officeart/2005/8/layout/chevron1"/>
    <dgm:cxn modelId="{A840BF80-55E1-4093-9070-38280125F256}" type="presOf" srcId="{D4B7D6A4-6FDC-4A11-9481-F757132473C3}" destId="{127843FC-2A72-47AF-88D8-DB2D403F4029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3B1CBF9B-7F45-427C-B24C-0B3D71AFF7D0}" type="presOf" srcId="{1120C853-0A49-4C19-B939-A76B78FB4829}" destId="{9CDC1DB8-0A2E-4B86-9D28-FE7F46ED7299}" srcOrd="0" destOrd="0" presId="urn:microsoft.com/office/officeart/2005/8/layout/chevron1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9E379DE8-9546-40F1-BF78-821A7DED6A3E}" type="presOf" srcId="{9924F081-DF97-4086-8622-05F74BBC0347}" destId="{5556709D-AF2C-4016-873B-91EF25630AAC}" srcOrd="0" destOrd="0" presId="urn:microsoft.com/office/officeart/2005/8/layout/chevron1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BD66FD1D-34D0-4BA3-B77C-54C0C462538B}" type="presOf" srcId="{3C5C067E-502F-4627-9B22-97212DFB2786}" destId="{50B29B16-4A2C-4A91-8C4A-B48AD0B47E5C}" srcOrd="0" destOrd="0" presId="urn:microsoft.com/office/officeart/2005/8/layout/chevron1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33782229-B1EC-4061-8691-75146DD210DA}" type="presParOf" srcId="{CE47BBC4-14C5-45D6-9BD1-F4D5AABD2B6D}" destId="{9CDC1DB8-0A2E-4B86-9D28-FE7F46ED7299}" srcOrd="0" destOrd="0" presId="urn:microsoft.com/office/officeart/2005/8/layout/chevron1"/>
    <dgm:cxn modelId="{C667D971-0515-47D6-B209-60EE3DE48499}" type="presParOf" srcId="{CE47BBC4-14C5-45D6-9BD1-F4D5AABD2B6D}" destId="{59A88927-D805-4267-B236-1594D97F3F59}" srcOrd="1" destOrd="0" presId="urn:microsoft.com/office/officeart/2005/8/layout/chevron1"/>
    <dgm:cxn modelId="{5CC6D268-B7DE-4A39-811E-38659DECB556}" type="presParOf" srcId="{CE47BBC4-14C5-45D6-9BD1-F4D5AABD2B6D}" destId="{127843FC-2A72-47AF-88D8-DB2D403F4029}" srcOrd="2" destOrd="0" presId="urn:microsoft.com/office/officeart/2005/8/layout/chevron1"/>
    <dgm:cxn modelId="{9AB3DAF9-D696-4381-8927-5C5ECF8FDDE7}" type="presParOf" srcId="{CE47BBC4-14C5-45D6-9BD1-F4D5AABD2B6D}" destId="{1FB87B06-BCD6-44E2-80D0-F27554625644}" srcOrd="3" destOrd="0" presId="urn:microsoft.com/office/officeart/2005/8/layout/chevron1"/>
    <dgm:cxn modelId="{8952C8A6-D402-43FB-A960-3ACCA67C9692}" type="presParOf" srcId="{CE47BBC4-14C5-45D6-9BD1-F4D5AABD2B6D}" destId="{50B29B16-4A2C-4A91-8C4A-B48AD0B47E5C}" srcOrd="4" destOrd="0" presId="urn:microsoft.com/office/officeart/2005/8/layout/chevron1"/>
    <dgm:cxn modelId="{147F9568-FC56-47DA-B81C-CA94C28AC3A3}" type="presParOf" srcId="{CE47BBC4-14C5-45D6-9BD1-F4D5AABD2B6D}" destId="{0AA81214-F0BA-4E13-9763-E317CB813D5F}" srcOrd="5" destOrd="0" presId="urn:microsoft.com/office/officeart/2005/8/layout/chevron1"/>
    <dgm:cxn modelId="{0714F146-BAC6-46EE-A59A-3C48641515A9}" type="presParOf" srcId="{CE47BBC4-14C5-45D6-9BD1-F4D5AABD2B6D}" destId="{3BEE9553-6823-47D9-BC70-5A01969B1B4E}" srcOrd="6" destOrd="0" presId="urn:microsoft.com/office/officeart/2005/8/layout/chevron1"/>
    <dgm:cxn modelId="{94C44103-A718-4110-9D0A-8871EFFF16C8}" type="presParOf" srcId="{CE47BBC4-14C5-45D6-9BD1-F4D5AABD2B6D}" destId="{A6924542-F039-4EAF-BAD9-39690094FA2E}" srcOrd="7" destOrd="0" presId="urn:microsoft.com/office/officeart/2005/8/layout/chevron1"/>
    <dgm:cxn modelId="{DDDFB5BA-6CC7-496C-8793-4B560D2A64A8}" type="presParOf" srcId="{CE47BBC4-14C5-45D6-9BD1-F4D5AABD2B6D}" destId="{7D6479FD-6A74-44E5-8CB8-B989FDE53813}" srcOrd="8" destOrd="0" presId="urn:microsoft.com/office/officeart/2005/8/layout/chevron1"/>
    <dgm:cxn modelId="{99546023-2AF8-4724-86FC-57EEF92C230A}" type="presParOf" srcId="{CE47BBC4-14C5-45D6-9BD1-F4D5AABD2B6D}" destId="{A3B6C75A-F08C-4DA3-83FA-091B931B8ED8}" srcOrd="9" destOrd="0" presId="urn:microsoft.com/office/officeart/2005/8/layout/chevron1"/>
    <dgm:cxn modelId="{15A89360-D98C-46F3-994F-8186D70F19C5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2FE802A1-1DF8-404B-8395-007D3138F762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7E771D6-E515-4163-868F-142D1D34A129}">
      <dgm:prSet phldrT="[文字]" custT="1"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i="0" u="none" strike="noStrike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kumimoji="0" lang="zh-TW" altLang="en-US" sz="2000" b="1" i="0" u="none" strike="noStrike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rPr>
            <a:t>用水大戶，深入輔導節水措施</a:t>
          </a:r>
          <a:endParaRPr lang="zh-TW" altLang="en-US" sz="2000" dirty="0">
            <a:solidFill>
              <a:srgbClr val="FFFF00"/>
            </a:solidFill>
          </a:endParaRPr>
        </a:p>
      </dgm:t>
    </dgm:pt>
    <dgm:pt modelId="{9E659BE3-AE3F-4D52-BEDD-496D618A6A77}" type="parTrans" cxnId="{CECF1031-8EEE-4298-A6E4-15788DE324FC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FFFF00"/>
            </a:solidFill>
          </a:endParaRPr>
        </a:p>
      </dgm:t>
    </dgm:pt>
    <dgm:pt modelId="{04B8AAC3-A61A-47B1-9229-D35AE0506B75}" type="sibTrans" cxnId="{CECF1031-8EEE-4298-A6E4-15788DE324FC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FFFF00"/>
            </a:solidFill>
          </a:endParaRPr>
        </a:p>
      </dgm:t>
    </dgm:pt>
    <dgm:pt modelId="{378FBB53-72EF-40E5-8B2E-5641A8D94871}">
      <dgm:prSet phldrT="[文字]" custT="1"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kumimoji="0" lang="en-US" altLang="zh-TW" sz="20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rPr>
            <a:t>2.</a:t>
          </a:r>
          <a:r>
            <a:rPr kumimoji="0" lang="zh-TW" altLang="en-US" sz="20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rPr>
            <a:t>放流水提供區內廠商自行使用</a:t>
          </a:r>
          <a:endParaRPr lang="zh-TW" altLang="en-US" sz="2000" dirty="0">
            <a:solidFill>
              <a:srgbClr val="FFFF00"/>
            </a:solidFill>
          </a:endParaRPr>
        </a:p>
      </dgm:t>
    </dgm:pt>
    <dgm:pt modelId="{F8B198C6-128E-40CB-8F8E-76BBFB0F0B47}" type="parTrans" cxnId="{839A2E43-B8BA-48AC-8E31-F47A5FDE0B5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FFFF00"/>
            </a:solidFill>
          </a:endParaRPr>
        </a:p>
      </dgm:t>
    </dgm:pt>
    <dgm:pt modelId="{BCE98E20-D73C-4468-B9E9-2B6D2E81E80D}" type="sibTrans" cxnId="{839A2E43-B8BA-48AC-8E31-F47A5FDE0B5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solidFill>
              <a:srgbClr val="FFFF00"/>
            </a:solidFill>
          </a:endParaRPr>
        </a:p>
      </dgm:t>
    </dgm:pt>
    <dgm:pt modelId="{CA21CB8B-6A99-4C2F-84FD-9E9CE767A2B3}" type="pres">
      <dgm:prSet presAssocID="{2FE802A1-1DF8-404B-8395-007D3138F76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4CBD6FF-D6FF-40F5-981D-0D40A8AC2149}" type="pres">
      <dgm:prSet presAssocID="{2FE802A1-1DF8-404B-8395-007D3138F762}" presName="ribbon" presStyleLbl="node1" presStyleIdx="0" presStyleCnt="1" custScaleY="149773" custLinFactNeighborX="-87" custLinFactNeighborY="-23085"/>
      <dgm:spPr>
        <a:solidFill>
          <a:schemeClr val="bg2">
            <a:lumMod val="40000"/>
            <a:lumOff val="60000"/>
          </a:schemeClr>
        </a:solidFill>
      </dgm:spPr>
    </dgm:pt>
    <dgm:pt modelId="{DBA65C76-DD27-4A22-854B-8A3503E308B4}" type="pres">
      <dgm:prSet presAssocID="{2FE802A1-1DF8-404B-8395-007D3138F762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1C18D3-1EDE-4558-8AD6-120F1CFCFA54}" type="pres">
      <dgm:prSet presAssocID="{2FE802A1-1DF8-404B-8395-007D3138F762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CF1031-8EEE-4298-A6E4-15788DE324FC}" srcId="{2FE802A1-1DF8-404B-8395-007D3138F762}" destId="{77E771D6-E515-4163-868F-142D1D34A129}" srcOrd="0" destOrd="0" parTransId="{9E659BE3-AE3F-4D52-BEDD-496D618A6A77}" sibTransId="{04B8AAC3-A61A-47B1-9229-D35AE0506B75}"/>
    <dgm:cxn modelId="{3B84A892-ABEF-4520-92A4-083D34BEE48D}" type="presOf" srcId="{378FBB53-72EF-40E5-8B2E-5641A8D94871}" destId="{0C1C18D3-1EDE-4558-8AD6-120F1CFCFA54}" srcOrd="0" destOrd="0" presId="urn:microsoft.com/office/officeart/2005/8/layout/arrow6"/>
    <dgm:cxn modelId="{C28E4EFB-A7EE-44F1-BBB0-3CC52C4797DE}" type="presOf" srcId="{77E771D6-E515-4163-868F-142D1D34A129}" destId="{DBA65C76-DD27-4A22-854B-8A3503E308B4}" srcOrd="0" destOrd="0" presId="urn:microsoft.com/office/officeart/2005/8/layout/arrow6"/>
    <dgm:cxn modelId="{CF6CBE83-6D13-4FE1-B7DC-30CADD95567D}" type="presOf" srcId="{2FE802A1-1DF8-404B-8395-007D3138F762}" destId="{CA21CB8B-6A99-4C2F-84FD-9E9CE767A2B3}" srcOrd="0" destOrd="0" presId="urn:microsoft.com/office/officeart/2005/8/layout/arrow6"/>
    <dgm:cxn modelId="{839A2E43-B8BA-48AC-8E31-F47A5FDE0B57}" srcId="{2FE802A1-1DF8-404B-8395-007D3138F762}" destId="{378FBB53-72EF-40E5-8B2E-5641A8D94871}" srcOrd="1" destOrd="0" parTransId="{F8B198C6-128E-40CB-8F8E-76BBFB0F0B47}" sibTransId="{BCE98E20-D73C-4468-B9E9-2B6D2E81E80D}"/>
    <dgm:cxn modelId="{0F1BB05B-67A4-4961-A008-BB86A728E834}" type="presParOf" srcId="{CA21CB8B-6A99-4C2F-84FD-9E9CE767A2B3}" destId="{D4CBD6FF-D6FF-40F5-981D-0D40A8AC2149}" srcOrd="0" destOrd="0" presId="urn:microsoft.com/office/officeart/2005/8/layout/arrow6"/>
    <dgm:cxn modelId="{D1F616FE-6D9C-4EB6-91E0-FF4B4891BE20}" type="presParOf" srcId="{CA21CB8B-6A99-4C2F-84FD-9E9CE767A2B3}" destId="{DBA65C76-DD27-4A22-854B-8A3503E308B4}" srcOrd="1" destOrd="0" presId="urn:microsoft.com/office/officeart/2005/8/layout/arrow6"/>
    <dgm:cxn modelId="{CD7B2FFD-0B3C-4679-9FD9-5F50935E377E}" type="presParOf" srcId="{CA21CB8B-6A99-4C2F-84FD-9E9CE767A2B3}" destId="{0C1C18D3-1EDE-4558-8AD6-120F1CFCFA5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8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8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2AE149AB-7193-485A-B311-B7F9E4EF5B4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91805BE-E49C-4BFB-8839-9DAB5205BD8C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dirty="0" smtClean="0">
              <a:solidFill>
                <a:schemeClr val="bg1">
                  <a:lumMod val="50000"/>
                </a:schemeClr>
              </a:solidFill>
            </a:rPr>
            <a:t>人力補足與本職能力再揚升，以因應日益增加工作量</a:t>
          </a:r>
          <a:endParaRPr lang="zh-TW" altLang="en-US" sz="2800" dirty="0">
            <a:solidFill>
              <a:schemeClr val="bg1">
                <a:lumMod val="50000"/>
              </a:schemeClr>
            </a:solidFill>
          </a:endParaRPr>
        </a:p>
      </dgm:t>
    </dgm:pt>
    <dgm:pt modelId="{30879F77-21E9-47DF-AC39-FCECE9AA3299}" type="parTrans" cxnId="{D6FE4EE3-73DB-4608-88E2-B4EBEE8740F1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/>
        </a:p>
      </dgm:t>
    </dgm:pt>
    <dgm:pt modelId="{2AEBE76A-25CC-4A0F-B90F-59E7651C0396}" type="sibTrans" cxnId="{D6FE4EE3-73DB-4608-88E2-B4EBEE8740F1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/>
        </a:p>
      </dgm:t>
    </dgm:pt>
    <dgm:pt modelId="{8D861148-D3F8-4A78-967A-725F893945B9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ts val="3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dirty="0" smtClean="0">
              <a:solidFill>
                <a:srgbClr val="FF0000"/>
              </a:solidFill>
            </a:rPr>
            <a:t>未來執行之困境難關攜手勇於面對</a:t>
          </a:r>
          <a:endParaRPr lang="zh-TW" altLang="en-US" sz="2800" dirty="0">
            <a:solidFill>
              <a:srgbClr val="FF0000"/>
            </a:solidFill>
          </a:endParaRPr>
        </a:p>
      </dgm:t>
    </dgm:pt>
    <dgm:pt modelId="{0070AE49-8120-4485-8929-E6B421CE147D}" type="parTrans" cxnId="{A480C7C1-EA45-48C7-BD1B-CCC508ECF098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/>
        </a:p>
      </dgm:t>
    </dgm:pt>
    <dgm:pt modelId="{443A6FEF-FEC2-4D6C-B95F-534D2CE3743E}" type="sibTrans" cxnId="{A480C7C1-EA45-48C7-BD1B-CCC508ECF098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/>
        </a:p>
      </dgm:t>
    </dgm:pt>
    <dgm:pt modelId="{B5E3F3E4-87DE-464E-8363-C0B2B09610E0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dirty="0" smtClean="0">
              <a:solidFill>
                <a:srgbClr val="C00000"/>
              </a:solidFill>
            </a:rPr>
            <a:t>在既有基礎導入智慧園區新知並運用科技產品提升行政效能</a:t>
          </a:r>
          <a:endParaRPr lang="zh-TW" altLang="en-US" sz="2800" dirty="0">
            <a:solidFill>
              <a:srgbClr val="C00000"/>
            </a:solidFill>
          </a:endParaRPr>
        </a:p>
      </dgm:t>
    </dgm:pt>
    <dgm:pt modelId="{81CD7B80-BB95-4AA3-8A78-664CF605B30F}" type="parTrans" cxnId="{4D47357B-7745-4056-BF77-59408C2223B1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/>
        </a:p>
      </dgm:t>
    </dgm:pt>
    <dgm:pt modelId="{701426F0-BF2F-4AA3-999A-31F082299DB6}" type="sibTrans" cxnId="{4D47357B-7745-4056-BF77-59408C2223B1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/>
        </a:p>
      </dgm:t>
    </dgm:pt>
    <dgm:pt modelId="{D01A5F42-E374-43D9-BDBB-225DBAEEDE3C}" type="pres">
      <dgm:prSet presAssocID="{2AE149AB-7193-485A-B311-B7F9E4EF5B41}" presName="arrowDiagram" presStyleCnt="0">
        <dgm:presLayoutVars>
          <dgm:chMax val="5"/>
          <dgm:dir/>
          <dgm:resizeHandles val="exact"/>
        </dgm:presLayoutVars>
      </dgm:prSet>
      <dgm:spPr/>
    </dgm:pt>
    <dgm:pt modelId="{565C8EC3-C357-42A0-A74F-4CA290135BD1}" type="pres">
      <dgm:prSet presAssocID="{2AE149AB-7193-485A-B311-B7F9E4EF5B41}" presName="arrow" presStyleLbl="bgShp" presStyleIdx="0" presStyleCnt="1"/>
      <dgm:spPr>
        <a:solidFill>
          <a:srgbClr val="FFFF00"/>
        </a:solidFill>
        <a:ln>
          <a:solidFill>
            <a:schemeClr val="accent1"/>
          </a:solidFill>
        </a:ln>
      </dgm:spPr>
    </dgm:pt>
    <dgm:pt modelId="{8D0EF71C-8D22-4529-8CFD-943870BB3E4B}" type="pres">
      <dgm:prSet presAssocID="{2AE149AB-7193-485A-B311-B7F9E4EF5B41}" presName="arrowDiagram3" presStyleCnt="0"/>
      <dgm:spPr/>
    </dgm:pt>
    <dgm:pt modelId="{BF4B6B30-859A-4137-87C7-CA2A34040ADD}" type="pres">
      <dgm:prSet presAssocID="{A91805BE-E49C-4BFB-8839-9DAB5205BD8C}" presName="bullet3a" presStyleLbl="node1" presStyleIdx="0" presStyleCnt="3"/>
      <dgm:spPr>
        <a:solidFill>
          <a:srgbClr val="00B050"/>
        </a:solidFill>
      </dgm:spPr>
    </dgm:pt>
    <dgm:pt modelId="{AC58C297-46BF-441D-8529-8ACE27E5A884}" type="pres">
      <dgm:prSet presAssocID="{A91805BE-E49C-4BFB-8839-9DAB5205BD8C}" presName="textBox3a" presStyleLbl="revTx" presStyleIdx="0" presStyleCnt="3" custScaleX="142435" custLinFactY="-46169" custLinFactNeighborX="-88316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087BDF-83BF-4FC3-8BF0-A37514A97EB9}" type="pres">
      <dgm:prSet presAssocID="{B5E3F3E4-87DE-464E-8363-C0B2B09610E0}" presName="bullet3b" presStyleLbl="node1" presStyleIdx="1" presStyleCnt="3"/>
      <dgm:spPr>
        <a:solidFill>
          <a:srgbClr val="0000FF"/>
        </a:solidFill>
      </dgm:spPr>
    </dgm:pt>
    <dgm:pt modelId="{882C063A-4719-4B08-BD98-A2FEF2A65CD4}" type="pres">
      <dgm:prSet presAssocID="{B5E3F3E4-87DE-464E-8363-C0B2B09610E0}" presName="textBox3b" presStyleLbl="revTx" presStyleIdx="1" presStyleCnt="3" custScaleX="165788" custScaleY="62432" custLinFactNeighborX="-36025" custLinFactNeighborY="-51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33019F-DA84-428A-97B8-A3EC83966108}" type="pres">
      <dgm:prSet presAssocID="{8D861148-D3F8-4A78-967A-725F893945B9}" presName="bullet3c" presStyleLbl="node1" presStyleIdx="2" presStyleCnt="3"/>
      <dgm:spPr>
        <a:solidFill>
          <a:srgbClr val="FF0000"/>
        </a:solidFill>
      </dgm:spPr>
    </dgm:pt>
    <dgm:pt modelId="{869A5652-3DCE-42F1-89DA-AFF3A4049A54}" type="pres">
      <dgm:prSet presAssocID="{8D861148-D3F8-4A78-967A-725F893945B9}" presName="textBox3c" presStyleLbl="revTx" presStyleIdx="2" presStyleCnt="3" custScaleX="112674" custScaleY="57238" custLinFactNeighborX="-19319" custLinFactNeighborY="-140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D47357B-7745-4056-BF77-59408C2223B1}" srcId="{2AE149AB-7193-485A-B311-B7F9E4EF5B41}" destId="{B5E3F3E4-87DE-464E-8363-C0B2B09610E0}" srcOrd="1" destOrd="0" parTransId="{81CD7B80-BB95-4AA3-8A78-664CF605B30F}" sibTransId="{701426F0-BF2F-4AA3-999A-31F082299DB6}"/>
    <dgm:cxn modelId="{3DB0C226-F409-42FB-A385-2356F8ABEC32}" type="presOf" srcId="{B5E3F3E4-87DE-464E-8363-C0B2B09610E0}" destId="{882C063A-4719-4B08-BD98-A2FEF2A65CD4}" srcOrd="0" destOrd="0" presId="urn:microsoft.com/office/officeart/2005/8/layout/arrow2"/>
    <dgm:cxn modelId="{56D0F252-0BA5-48AA-87F5-3BC44109A2D9}" type="presOf" srcId="{A91805BE-E49C-4BFB-8839-9DAB5205BD8C}" destId="{AC58C297-46BF-441D-8529-8ACE27E5A884}" srcOrd="0" destOrd="0" presId="urn:microsoft.com/office/officeart/2005/8/layout/arrow2"/>
    <dgm:cxn modelId="{D6FE4EE3-73DB-4608-88E2-B4EBEE8740F1}" srcId="{2AE149AB-7193-485A-B311-B7F9E4EF5B41}" destId="{A91805BE-E49C-4BFB-8839-9DAB5205BD8C}" srcOrd="0" destOrd="0" parTransId="{30879F77-21E9-47DF-AC39-FCECE9AA3299}" sibTransId="{2AEBE76A-25CC-4A0F-B90F-59E7651C0396}"/>
    <dgm:cxn modelId="{060B3B6B-3C7B-4A97-A263-A310C9458AD4}" type="presOf" srcId="{8D861148-D3F8-4A78-967A-725F893945B9}" destId="{869A5652-3DCE-42F1-89DA-AFF3A4049A54}" srcOrd="0" destOrd="0" presId="urn:microsoft.com/office/officeart/2005/8/layout/arrow2"/>
    <dgm:cxn modelId="{7B2B698A-845F-4BCF-B04E-803AB0CC9B9D}" type="presOf" srcId="{2AE149AB-7193-485A-B311-B7F9E4EF5B41}" destId="{D01A5F42-E374-43D9-BDBB-225DBAEEDE3C}" srcOrd="0" destOrd="0" presId="urn:microsoft.com/office/officeart/2005/8/layout/arrow2"/>
    <dgm:cxn modelId="{A480C7C1-EA45-48C7-BD1B-CCC508ECF098}" srcId="{2AE149AB-7193-485A-B311-B7F9E4EF5B41}" destId="{8D861148-D3F8-4A78-967A-725F893945B9}" srcOrd="2" destOrd="0" parTransId="{0070AE49-8120-4485-8929-E6B421CE147D}" sibTransId="{443A6FEF-FEC2-4D6C-B95F-534D2CE3743E}"/>
    <dgm:cxn modelId="{F151AEFF-1AA6-4F45-8675-CC8FA0247604}" type="presParOf" srcId="{D01A5F42-E374-43D9-BDBB-225DBAEEDE3C}" destId="{565C8EC3-C357-42A0-A74F-4CA290135BD1}" srcOrd="0" destOrd="0" presId="urn:microsoft.com/office/officeart/2005/8/layout/arrow2"/>
    <dgm:cxn modelId="{05AA4B56-0B60-4CBB-8CFC-E5902297D568}" type="presParOf" srcId="{D01A5F42-E374-43D9-BDBB-225DBAEEDE3C}" destId="{8D0EF71C-8D22-4529-8CFD-943870BB3E4B}" srcOrd="1" destOrd="0" presId="urn:microsoft.com/office/officeart/2005/8/layout/arrow2"/>
    <dgm:cxn modelId="{461F4D29-43F4-455C-AB5A-DD9A8EEFC9BC}" type="presParOf" srcId="{8D0EF71C-8D22-4529-8CFD-943870BB3E4B}" destId="{BF4B6B30-859A-4137-87C7-CA2A34040ADD}" srcOrd="0" destOrd="0" presId="urn:microsoft.com/office/officeart/2005/8/layout/arrow2"/>
    <dgm:cxn modelId="{B99EFCA7-A86D-4DE3-BADA-9499B22EA251}" type="presParOf" srcId="{8D0EF71C-8D22-4529-8CFD-943870BB3E4B}" destId="{AC58C297-46BF-441D-8529-8ACE27E5A884}" srcOrd="1" destOrd="0" presId="urn:microsoft.com/office/officeart/2005/8/layout/arrow2"/>
    <dgm:cxn modelId="{6B4FA25A-79F6-45B2-908E-876AD23E83A3}" type="presParOf" srcId="{8D0EF71C-8D22-4529-8CFD-943870BB3E4B}" destId="{0C087BDF-83BF-4FC3-8BF0-A37514A97EB9}" srcOrd="2" destOrd="0" presId="urn:microsoft.com/office/officeart/2005/8/layout/arrow2"/>
    <dgm:cxn modelId="{BB1ABE5B-D5EB-4388-9CFA-CBE09D428157}" type="presParOf" srcId="{8D0EF71C-8D22-4529-8CFD-943870BB3E4B}" destId="{882C063A-4719-4B08-BD98-A2FEF2A65CD4}" srcOrd="3" destOrd="0" presId="urn:microsoft.com/office/officeart/2005/8/layout/arrow2"/>
    <dgm:cxn modelId="{1010739E-2025-49BD-BECE-ED357C9321F6}" type="presParOf" srcId="{8D0EF71C-8D22-4529-8CFD-943870BB3E4B}" destId="{3833019F-DA84-428A-97B8-A3EC83966108}" srcOrd="4" destOrd="0" presId="urn:microsoft.com/office/officeart/2005/8/layout/arrow2"/>
    <dgm:cxn modelId="{59F9E69D-8792-4153-916D-9609407A9BCF}" type="presParOf" srcId="{8D0EF71C-8D22-4529-8CFD-943870BB3E4B}" destId="{869A5652-3DCE-42F1-89DA-AFF3A4049A5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8C4F60-C16A-42B3-BFAA-499F1228368D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1120C853-0A49-4C19-B939-A76B78FB4829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567BDC-BCFF-4823-81A1-C37F13142745}" type="par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A1CF3-928B-497B-B817-66C7B438144D}" type="sibTrans" cxnId="{5CF5F01F-C60C-4984-AD3F-C9585B79BDC6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B7D6A4-6FDC-4A11-9481-F757132473C3}">
      <dgm:prSet phldrT="[文字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F5EFE-0002-4150-A263-F67092D4F315}" type="par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AD238-A8DC-4696-9189-4E7206ABBAF4}" type="sibTrans" cxnId="{7ABE3B20-EC59-4C97-8FA4-5B0156CC047A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C067E-502F-4627-9B22-97212DFB2786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0AEE95-89D0-48D4-BD82-2291D27CF4F1}" type="par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8736EB-AEB0-45EA-B112-A63969D89F86}" type="sibTrans" cxnId="{A7C9E8BB-66C6-46D3-B437-45DC42C47F97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C78AF6-4BE7-4FAC-97A0-766E7C6E35A0}">
      <dgm:prSet phldrT="[文字]" custT="1"/>
      <dgm:spPr>
        <a:solidFill>
          <a:srgbClr val="ECDC62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164A0-C9FA-4B06-8216-1DB97F5D08E7}" type="par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0B637B-EAD3-49AF-A1C1-9D3CB8CF2F61}" type="sibTrans" cxnId="{154F9D95-5294-41A5-A055-BE1742574069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9F0C77-549D-413C-95C6-125722D7B026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F036E1-D700-41EA-B0A7-743818B9F959}" type="par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CB7F38-D0E8-4290-9A9E-10271D94D6D5}" type="sibTrans" cxnId="{193B6CA3-D00B-457E-85E5-004632E0CBF0}">
      <dgm:prSet/>
      <dgm:spPr/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endParaRPr lang="zh-TW" altLang="en-US" sz="160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24F081-DF97-4086-8622-05F74BBC0347}">
      <dgm:prSet phldrT="[文字]" custT="1"/>
      <dgm:spPr>
        <a:solidFill>
          <a:srgbClr val="FFC000"/>
        </a:solidFill>
      </dgm:spPr>
      <dgm:t>
        <a:bodyPr/>
        <a:lstStyle/>
        <a:p>
          <a:pPr>
            <a:lnSpc>
              <a:spcPts val="2200"/>
            </a:lnSpc>
            <a:spcBef>
              <a:spcPts val="0"/>
            </a:spcBef>
            <a:spcAft>
              <a:spcPts val="0"/>
            </a:spcAft>
          </a:pPr>
          <a:r>
            <a:rPr lang="zh-TW" altLang="en-US" sz="16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EF2CE4-5CC9-4A54-94A3-50E6E919F26A}" type="par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64800422-2F28-4EB3-B5E5-159F9A145042}" type="sibTrans" cxnId="{68F611D0-6327-4B90-B6AF-9D1FCDFB03C5}">
      <dgm:prSet/>
      <dgm:spPr/>
      <dgm:t>
        <a:bodyPr/>
        <a:lstStyle/>
        <a:p>
          <a:endParaRPr lang="zh-TW" altLang="en-US" sz="1600"/>
        </a:p>
      </dgm:t>
    </dgm:pt>
    <dgm:pt modelId="{CE47BBC4-14C5-45D6-9BD1-F4D5AABD2B6D}" type="pres">
      <dgm:prSet presAssocID="{6B8C4F60-C16A-42B3-BFAA-499F1228368D}" presName="Name0" presStyleCnt="0">
        <dgm:presLayoutVars>
          <dgm:dir/>
          <dgm:animLvl val="lvl"/>
          <dgm:resizeHandles val="exact"/>
        </dgm:presLayoutVars>
      </dgm:prSet>
      <dgm:spPr/>
    </dgm:pt>
    <dgm:pt modelId="{9CDC1DB8-0A2E-4B86-9D28-FE7F46ED7299}" type="pres">
      <dgm:prSet presAssocID="{1120C853-0A49-4C19-B939-A76B78FB482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A88927-D805-4267-B236-1594D97F3F59}" type="pres">
      <dgm:prSet presAssocID="{3FDA1CF3-928B-497B-B817-66C7B438144D}" presName="parTxOnlySpace" presStyleCnt="0"/>
      <dgm:spPr/>
    </dgm:pt>
    <dgm:pt modelId="{127843FC-2A72-47AF-88D8-DB2D403F4029}" type="pres">
      <dgm:prSet presAssocID="{D4B7D6A4-6FDC-4A11-9481-F757132473C3}" presName="parTxOnly" presStyleLbl="node1" presStyleIdx="1" presStyleCnt="6" custScaleX="78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B87B06-BCD6-44E2-80D0-F27554625644}" type="pres">
      <dgm:prSet presAssocID="{B16AD238-A8DC-4696-9189-4E7206ABBAF4}" presName="parTxOnlySpace" presStyleCnt="0"/>
      <dgm:spPr/>
    </dgm:pt>
    <dgm:pt modelId="{50B29B16-4A2C-4A91-8C4A-B48AD0B47E5C}" type="pres">
      <dgm:prSet presAssocID="{3C5C067E-502F-4627-9B22-97212DFB2786}" presName="parTxOnly" presStyleLbl="node1" presStyleIdx="2" presStyleCnt="6" custScaleX="79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81214-F0BA-4E13-9763-E317CB813D5F}" type="pres">
      <dgm:prSet presAssocID="{188736EB-AEB0-45EA-B112-A63969D89F86}" presName="parTxOnlySpace" presStyleCnt="0"/>
      <dgm:spPr/>
    </dgm:pt>
    <dgm:pt modelId="{3BEE9553-6823-47D9-BC70-5A01969B1B4E}" type="pres">
      <dgm:prSet presAssocID="{8EC78AF6-4BE7-4FAC-97A0-766E7C6E35A0}" presName="parTxOnly" presStyleLbl="node1" presStyleIdx="3" presStyleCnt="6" custScaleX="89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924542-F039-4EAF-BAD9-39690094FA2E}" type="pres">
      <dgm:prSet presAssocID="{A20B637B-EAD3-49AF-A1C1-9D3CB8CF2F61}" presName="parTxOnlySpace" presStyleCnt="0"/>
      <dgm:spPr/>
    </dgm:pt>
    <dgm:pt modelId="{7D6479FD-6A74-44E5-8CB8-B989FDE53813}" type="pres">
      <dgm:prSet presAssocID="{199F0C77-549D-413C-95C6-125722D7B026}" presName="parTxOnly" presStyleLbl="node1" presStyleIdx="4" presStyleCnt="6" custScaleX="78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B6C75A-F08C-4DA3-83FA-091B931B8ED8}" type="pres">
      <dgm:prSet presAssocID="{E3CB7F38-D0E8-4290-9A9E-10271D94D6D5}" presName="parTxOnlySpace" presStyleCnt="0"/>
      <dgm:spPr/>
    </dgm:pt>
    <dgm:pt modelId="{5556709D-AF2C-4016-873B-91EF25630AAC}" type="pres">
      <dgm:prSet presAssocID="{9924F081-DF97-4086-8622-05F74BBC0347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D76CBE-D994-4940-9EBD-3F1853BC204D}" type="presOf" srcId="{3C5C067E-502F-4627-9B22-97212DFB2786}" destId="{50B29B16-4A2C-4A91-8C4A-B48AD0B47E5C}" srcOrd="0" destOrd="0" presId="urn:microsoft.com/office/officeart/2005/8/layout/chevron1"/>
    <dgm:cxn modelId="{861C2300-0781-483B-861E-FAE8477DF431}" type="presOf" srcId="{D4B7D6A4-6FDC-4A11-9481-F757132473C3}" destId="{127843FC-2A72-47AF-88D8-DB2D403F4029}" srcOrd="0" destOrd="0" presId="urn:microsoft.com/office/officeart/2005/8/layout/chevron1"/>
    <dgm:cxn modelId="{7ABE3B20-EC59-4C97-8FA4-5B0156CC047A}" srcId="{6B8C4F60-C16A-42B3-BFAA-499F1228368D}" destId="{D4B7D6A4-6FDC-4A11-9481-F757132473C3}" srcOrd="1" destOrd="0" parTransId="{185F5EFE-0002-4150-A263-F67092D4F315}" sibTransId="{B16AD238-A8DC-4696-9189-4E7206ABBAF4}"/>
    <dgm:cxn modelId="{4079F46E-FEFF-42CA-92C2-913EA4D0675A}" type="presOf" srcId="{9924F081-DF97-4086-8622-05F74BBC0347}" destId="{5556709D-AF2C-4016-873B-91EF25630AAC}" srcOrd="0" destOrd="0" presId="urn:microsoft.com/office/officeart/2005/8/layout/chevron1"/>
    <dgm:cxn modelId="{5236FF3A-56E6-45D1-9FA1-716EBCD197E5}" type="presOf" srcId="{6B8C4F60-C16A-42B3-BFAA-499F1228368D}" destId="{CE47BBC4-14C5-45D6-9BD1-F4D5AABD2B6D}" srcOrd="0" destOrd="0" presId="urn:microsoft.com/office/officeart/2005/8/layout/chevron1"/>
    <dgm:cxn modelId="{01795A27-C377-46E3-AFA1-81938A4EA75B}" type="presOf" srcId="{1120C853-0A49-4C19-B939-A76B78FB4829}" destId="{9CDC1DB8-0A2E-4B86-9D28-FE7F46ED7299}" srcOrd="0" destOrd="0" presId="urn:microsoft.com/office/officeart/2005/8/layout/chevron1"/>
    <dgm:cxn modelId="{C0A65B13-4726-4912-A991-374B99CDBFF9}" type="presOf" srcId="{199F0C77-549D-413C-95C6-125722D7B026}" destId="{7D6479FD-6A74-44E5-8CB8-B989FDE53813}" srcOrd="0" destOrd="0" presId="urn:microsoft.com/office/officeart/2005/8/layout/chevron1"/>
    <dgm:cxn modelId="{E8517F63-6F7E-4648-9875-EB2E60AB4764}" type="presOf" srcId="{8EC78AF6-4BE7-4FAC-97A0-766E7C6E35A0}" destId="{3BEE9553-6823-47D9-BC70-5A01969B1B4E}" srcOrd="0" destOrd="0" presId="urn:microsoft.com/office/officeart/2005/8/layout/chevron1"/>
    <dgm:cxn modelId="{A7C9E8BB-66C6-46D3-B437-45DC42C47F97}" srcId="{6B8C4F60-C16A-42B3-BFAA-499F1228368D}" destId="{3C5C067E-502F-4627-9B22-97212DFB2786}" srcOrd="2" destOrd="0" parTransId="{120AEE95-89D0-48D4-BD82-2291D27CF4F1}" sibTransId="{188736EB-AEB0-45EA-B112-A63969D89F86}"/>
    <dgm:cxn modelId="{5CF5F01F-C60C-4984-AD3F-C9585B79BDC6}" srcId="{6B8C4F60-C16A-42B3-BFAA-499F1228368D}" destId="{1120C853-0A49-4C19-B939-A76B78FB4829}" srcOrd="0" destOrd="0" parTransId="{55567BDC-BCFF-4823-81A1-C37F13142745}" sibTransId="{3FDA1CF3-928B-497B-B817-66C7B438144D}"/>
    <dgm:cxn modelId="{154F9D95-5294-41A5-A055-BE1742574069}" srcId="{6B8C4F60-C16A-42B3-BFAA-499F1228368D}" destId="{8EC78AF6-4BE7-4FAC-97A0-766E7C6E35A0}" srcOrd="3" destOrd="0" parTransId="{EA1164A0-C9FA-4B06-8216-1DB97F5D08E7}" sibTransId="{A20B637B-EAD3-49AF-A1C1-9D3CB8CF2F61}"/>
    <dgm:cxn modelId="{68F611D0-6327-4B90-B6AF-9D1FCDFB03C5}" srcId="{6B8C4F60-C16A-42B3-BFAA-499F1228368D}" destId="{9924F081-DF97-4086-8622-05F74BBC0347}" srcOrd="5" destOrd="0" parTransId="{B7EF2CE4-5CC9-4A54-94A3-50E6E919F26A}" sibTransId="{64800422-2F28-4EB3-B5E5-159F9A145042}"/>
    <dgm:cxn modelId="{193B6CA3-D00B-457E-85E5-004632E0CBF0}" srcId="{6B8C4F60-C16A-42B3-BFAA-499F1228368D}" destId="{199F0C77-549D-413C-95C6-125722D7B026}" srcOrd="4" destOrd="0" parTransId="{89F036E1-D700-41EA-B0A7-743818B9F959}" sibTransId="{E3CB7F38-D0E8-4290-9A9E-10271D94D6D5}"/>
    <dgm:cxn modelId="{B0E5D30A-3691-43B9-B1F0-FF89A39D678C}" type="presParOf" srcId="{CE47BBC4-14C5-45D6-9BD1-F4D5AABD2B6D}" destId="{9CDC1DB8-0A2E-4B86-9D28-FE7F46ED7299}" srcOrd="0" destOrd="0" presId="urn:microsoft.com/office/officeart/2005/8/layout/chevron1"/>
    <dgm:cxn modelId="{C40F5043-E25D-4434-8968-CD09D09D6ABA}" type="presParOf" srcId="{CE47BBC4-14C5-45D6-9BD1-F4D5AABD2B6D}" destId="{59A88927-D805-4267-B236-1594D97F3F59}" srcOrd="1" destOrd="0" presId="urn:microsoft.com/office/officeart/2005/8/layout/chevron1"/>
    <dgm:cxn modelId="{347D7F0C-23DA-4F38-9EC7-A4DE71AB703B}" type="presParOf" srcId="{CE47BBC4-14C5-45D6-9BD1-F4D5AABD2B6D}" destId="{127843FC-2A72-47AF-88D8-DB2D403F4029}" srcOrd="2" destOrd="0" presId="urn:microsoft.com/office/officeart/2005/8/layout/chevron1"/>
    <dgm:cxn modelId="{36EDD4AF-DCFF-410D-BC0A-BBF6E6E47D56}" type="presParOf" srcId="{CE47BBC4-14C5-45D6-9BD1-F4D5AABD2B6D}" destId="{1FB87B06-BCD6-44E2-80D0-F27554625644}" srcOrd="3" destOrd="0" presId="urn:microsoft.com/office/officeart/2005/8/layout/chevron1"/>
    <dgm:cxn modelId="{A4FF362C-D5A6-4D2A-B4C6-4BB935FA6F9C}" type="presParOf" srcId="{CE47BBC4-14C5-45D6-9BD1-F4D5AABD2B6D}" destId="{50B29B16-4A2C-4A91-8C4A-B48AD0B47E5C}" srcOrd="4" destOrd="0" presId="urn:microsoft.com/office/officeart/2005/8/layout/chevron1"/>
    <dgm:cxn modelId="{5A587374-075F-4FE4-8015-94A70B95B9D6}" type="presParOf" srcId="{CE47BBC4-14C5-45D6-9BD1-F4D5AABD2B6D}" destId="{0AA81214-F0BA-4E13-9763-E317CB813D5F}" srcOrd="5" destOrd="0" presId="urn:microsoft.com/office/officeart/2005/8/layout/chevron1"/>
    <dgm:cxn modelId="{DA2B99C1-5663-4CE5-B37E-7406B6A9DD90}" type="presParOf" srcId="{CE47BBC4-14C5-45D6-9BD1-F4D5AABD2B6D}" destId="{3BEE9553-6823-47D9-BC70-5A01969B1B4E}" srcOrd="6" destOrd="0" presId="urn:microsoft.com/office/officeart/2005/8/layout/chevron1"/>
    <dgm:cxn modelId="{49FB1FFA-C257-46B8-A458-9AADD9336D94}" type="presParOf" srcId="{CE47BBC4-14C5-45D6-9BD1-F4D5AABD2B6D}" destId="{A6924542-F039-4EAF-BAD9-39690094FA2E}" srcOrd="7" destOrd="0" presId="urn:microsoft.com/office/officeart/2005/8/layout/chevron1"/>
    <dgm:cxn modelId="{30A2129D-9254-4EC9-AF20-69FAD6DEF19A}" type="presParOf" srcId="{CE47BBC4-14C5-45D6-9BD1-F4D5AABD2B6D}" destId="{7D6479FD-6A74-44E5-8CB8-B989FDE53813}" srcOrd="8" destOrd="0" presId="urn:microsoft.com/office/officeart/2005/8/layout/chevron1"/>
    <dgm:cxn modelId="{C1F22732-A3F2-469A-8EC0-6617F6768F52}" type="presParOf" srcId="{CE47BBC4-14C5-45D6-9BD1-F4D5AABD2B6D}" destId="{A3B6C75A-F08C-4DA3-83FA-091B931B8ED8}" srcOrd="9" destOrd="0" presId="urn:microsoft.com/office/officeart/2005/8/layout/chevron1"/>
    <dgm:cxn modelId="{B15CAB14-28D0-4920-88DF-FEBF05A71150}" type="presParOf" srcId="{CE47BBC4-14C5-45D6-9BD1-F4D5AABD2B6D}" destId="{5556709D-AF2C-4016-873B-91EF25630AA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AEAC81-AD6C-4488-93C1-06675B11BB47}">
      <dsp:nvSpPr>
        <dsp:cNvPr id="0" name=""/>
        <dsp:cNvSpPr/>
      </dsp:nvSpPr>
      <dsp:spPr>
        <a:xfrm>
          <a:off x="0" y="11132"/>
          <a:ext cx="7056784" cy="842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工業區基本資料與概況</a:t>
          </a:r>
          <a:endParaRPr lang="zh-TW" altLang="en-US" sz="2800" b="1" kern="1200" cap="none" spc="50" dirty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1132"/>
        <a:ext cx="7056784" cy="842400"/>
      </dsp:txXfrm>
    </dsp:sp>
    <dsp:sp modelId="{2521C1AE-3DFC-4DA5-9613-FF9AA7A99618}">
      <dsp:nvSpPr>
        <dsp:cNvPr id="0" name=""/>
        <dsp:cNvSpPr/>
      </dsp:nvSpPr>
      <dsp:spPr>
        <a:xfrm>
          <a:off x="0" y="983132"/>
          <a:ext cx="7056784" cy="8424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2800" b="1" kern="1200" cap="none" spc="50" dirty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983132"/>
        <a:ext cx="7056784" cy="842400"/>
      </dsp:txXfrm>
    </dsp:sp>
    <dsp:sp modelId="{202483D2-AC23-4811-A1DA-F4B175882932}">
      <dsp:nvSpPr>
        <dsp:cNvPr id="0" name=""/>
        <dsp:cNvSpPr/>
      </dsp:nvSpPr>
      <dsp:spPr>
        <a:xfrm>
          <a:off x="0" y="1955132"/>
          <a:ext cx="7056784" cy="8424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en-US" altLang="zh-TW" sz="2000" b="1" kern="1200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955132"/>
        <a:ext cx="7056784" cy="842400"/>
      </dsp:txXfrm>
    </dsp:sp>
    <dsp:sp modelId="{612371B6-4578-453C-AA3B-E38AB94B3118}">
      <dsp:nvSpPr>
        <dsp:cNvPr id="0" name=""/>
        <dsp:cNvSpPr/>
      </dsp:nvSpPr>
      <dsp:spPr>
        <a:xfrm>
          <a:off x="0" y="2927132"/>
          <a:ext cx="7056784" cy="842400"/>
        </a:xfrm>
        <a:prstGeom prst="roundRect">
          <a:avLst/>
        </a:prstGeom>
        <a:solidFill>
          <a:schemeClr val="accent5">
            <a:lumMod val="9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en-US" altLang="zh-TW" sz="2800" b="1" kern="1200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927132"/>
        <a:ext cx="7056784" cy="842400"/>
      </dsp:txXfrm>
    </dsp:sp>
    <dsp:sp modelId="{844449B9-356C-4962-9BE6-566F23BD352A}">
      <dsp:nvSpPr>
        <dsp:cNvPr id="0" name=""/>
        <dsp:cNvSpPr/>
      </dsp:nvSpPr>
      <dsp:spPr>
        <a:xfrm>
          <a:off x="0" y="3899132"/>
          <a:ext cx="7056784" cy="842400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en-US" altLang="zh-TW" sz="2800" b="1" kern="1200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899132"/>
        <a:ext cx="7056784" cy="842400"/>
      </dsp:txXfrm>
    </dsp:sp>
    <dsp:sp modelId="{BDEB34B0-68BE-49B1-8270-AA00FEE3D695}">
      <dsp:nvSpPr>
        <dsp:cNvPr id="0" name=""/>
        <dsp:cNvSpPr/>
      </dsp:nvSpPr>
      <dsp:spPr>
        <a:xfrm>
          <a:off x="0" y="4871132"/>
          <a:ext cx="7056784" cy="84240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cap="none" spc="50" dirty="0" smtClean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en-US" altLang="zh-TW" sz="2800" b="1" kern="1200" cap="none" spc="50" dirty="0" smtClean="0">
            <a:ln w="0"/>
            <a:solidFill>
              <a:srgbClr val="0000FF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4871132"/>
        <a:ext cx="7056784" cy="8424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FA30CB-E87E-4D6A-88DE-7710DE78F0D2}">
      <dsp:nvSpPr>
        <dsp:cNvPr id="0" name=""/>
        <dsp:cNvSpPr/>
      </dsp:nvSpPr>
      <dsp:spPr>
        <a:xfrm rot="10800000">
          <a:off x="340758" y="1223"/>
          <a:ext cx="7024061" cy="746176"/>
        </a:xfrm>
        <a:prstGeom prst="homePlate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04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工業區基本資料</a:t>
          </a:r>
          <a:endParaRPr lang="zh-TW" altLang="en-US" sz="3200" kern="1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40758" y="1223"/>
        <a:ext cx="7024061" cy="746176"/>
      </dsp:txXfrm>
    </dsp:sp>
    <dsp:sp modelId="{8D605299-FC09-4C52-965C-1D56DC0BD594}">
      <dsp:nvSpPr>
        <dsp:cNvPr id="0" name=""/>
        <dsp:cNvSpPr/>
      </dsp:nvSpPr>
      <dsp:spPr>
        <a:xfrm>
          <a:off x="84571" y="200"/>
          <a:ext cx="746176" cy="746176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91A05-A5BE-4BBD-A95B-07D9276EA2D5}">
      <dsp:nvSpPr>
        <dsp:cNvPr id="0" name=""/>
        <dsp:cNvSpPr/>
      </dsp:nvSpPr>
      <dsp:spPr>
        <a:xfrm rot="10800000">
          <a:off x="360051" y="970139"/>
          <a:ext cx="6985475" cy="746176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04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地理位置</a:t>
          </a:r>
          <a:endParaRPr lang="zh-TW" altLang="en-US" sz="3200" kern="1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60051" y="970139"/>
        <a:ext cx="6985475" cy="746176"/>
      </dsp:txXfrm>
    </dsp:sp>
    <dsp:sp modelId="{FEDBA490-5E7D-467F-BABC-9A7B7D61FB10}">
      <dsp:nvSpPr>
        <dsp:cNvPr id="0" name=""/>
        <dsp:cNvSpPr/>
      </dsp:nvSpPr>
      <dsp:spPr>
        <a:xfrm>
          <a:off x="94965" y="983533"/>
          <a:ext cx="746176" cy="746176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C1A08-7288-4467-AC0D-1197178EFCE1}">
      <dsp:nvSpPr>
        <dsp:cNvPr id="0" name=""/>
        <dsp:cNvSpPr/>
      </dsp:nvSpPr>
      <dsp:spPr>
        <a:xfrm rot="10800000">
          <a:off x="340758" y="1939055"/>
          <a:ext cx="7024061" cy="746176"/>
        </a:xfrm>
        <a:prstGeom prst="homePlate">
          <a:avLst/>
        </a:prstGeom>
        <a:solidFill>
          <a:srgbClr val="DD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04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廠商進駐現況</a:t>
          </a:r>
          <a:endParaRPr lang="zh-TW" altLang="en-US" sz="3200" kern="1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40758" y="1939055"/>
        <a:ext cx="7024061" cy="746176"/>
      </dsp:txXfrm>
    </dsp:sp>
    <dsp:sp modelId="{BE1B7256-FFC1-45B0-A9EB-7932CEBD727F}">
      <dsp:nvSpPr>
        <dsp:cNvPr id="0" name=""/>
        <dsp:cNvSpPr/>
      </dsp:nvSpPr>
      <dsp:spPr>
        <a:xfrm>
          <a:off x="84571" y="1935279"/>
          <a:ext cx="746176" cy="746176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6F4BB-3570-4F73-95ED-EFDB8BC1FCF4}">
      <dsp:nvSpPr>
        <dsp:cNvPr id="0" name=""/>
        <dsp:cNvSpPr/>
      </dsp:nvSpPr>
      <dsp:spPr>
        <a:xfrm rot="10800000">
          <a:off x="477395" y="2898696"/>
          <a:ext cx="6840050" cy="746176"/>
        </a:xfrm>
        <a:prstGeom prst="homePlate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04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污水處理廠</a:t>
          </a:r>
          <a:endParaRPr lang="zh-TW" altLang="en-US" sz="3200" kern="1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477395" y="2898696"/>
        <a:ext cx="6840050" cy="746176"/>
      </dsp:txXfrm>
    </dsp:sp>
    <dsp:sp modelId="{EA57C554-D0E9-478C-A4C8-4AA6E40BDD08}">
      <dsp:nvSpPr>
        <dsp:cNvPr id="0" name=""/>
        <dsp:cNvSpPr/>
      </dsp:nvSpPr>
      <dsp:spPr>
        <a:xfrm>
          <a:off x="94965" y="2915217"/>
          <a:ext cx="746176" cy="746176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21FAB-3700-4DFA-9710-C352B9F5A2B9}">
      <dsp:nvSpPr>
        <dsp:cNvPr id="0" name=""/>
        <dsp:cNvSpPr/>
      </dsp:nvSpPr>
      <dsp:spPr>
        <a:xfrm rot="10800000">
          <a:off x="360051" y="3876888"/>
          <a:ext cx="6985475" cy="746176"/>
        </a:xfrm>
        <a:prstGeom prst="homePlate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04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rgbClr val="FF0000"/>
              </a:solidFill>
              <a:effectLst/>
              <a:latin typeface="標楷體" pitchFamily="65" charset="-120"/>
              <a:ea typeface="標楷體" pitchFamily="65" charset="-120"/>
            </a:rPr>
            <a:t>組織架構與運作</a:t>
          </a:r>
          <a:endParaRPr lang="zh-TW" altLang="en-US" sz="3200" kern="1200" dirty="0">
            <a:solidFill>
              <a:srgbClr val="FF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60051" y="3876888"/>
        <a:ext cx="6985475" cy="746176"/>
      </dsp:txXfrm>
    </dsp:sp>
    <dsp:sp modelId="{EE43BE25-8D77-435B-8B86-1118AA4A1CF2}">
      <dsp:nvSpPr>
        <dsp:cNvPr id="0" name=""/>
        <dsp:cNvSpPr/>
      </dsp:nvSpPr>
      <dsp:spPr>
        <a:xfrm>
          <a:off x="84571" y="3814821"/>
          <a:ext cx="746176" cy="746176"/>
        </a:xfrm>
        <a:prstGeom prst="ellipse">
          <a:avLst/>
        </a:prstGeom>
        <a:solidFill>
          <a:srgbClr val="E1FFFF"/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DC1DB8-0A2E-4B86-9D28-FE7F46ED7299}">
      <dsp:nvSpPr>
        <dsp:cNvPr id="0" name=""/>
        <dsp:cNvSpPr/>
      </dsp:nvSpPr>
      <dsp:spPr>
        <a:xfrm>
          <a:off x="1056" y="32757"/>
          <a:ext cx="1920096" cy="768038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kern="12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56" y="32757"/>
        <a:ext cx="1920096" cy="768038"/>
      </dsp:txXfrm>
    </dsp:sp>
    <dsp:sp modelId="{127843FC-2A72-47AF-88D8-DB2D403F4029}">
      <dsp:nvSpPr>
        <dsp:cNvPr id="0" name=""/>
        <dsp:cNvSpPr/>
      </dsp:nvSpPr>
      <dsp:spPr>
        <a:xfrm>
          <a:off x="1729143" y="32757"/>
          <a:ext cx="1511979" cy="768038"/>
        </a:xfrm>
        <a:prstGeom prst="chevron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29143" y="32757"/>
        <a:ext cx="1511979" cy="768038"/>
      </dsp:txXfrm>
    </dsp:sp>
    <dsp:sp modelId="{50B29B16-4A2C-4A91-8C4A-B48AD0B47E5C}">
      <dsp:nvSpPr>
        <dsp:cNvPr id="0" name=""/>
        <dsp:cNvSpPr/>
      </dsp:nvSpPr>
      <dsp:spPr>
        <a:xfrm>
          <a:off x="3049113" y="32757"/>
          <a:ext cx="1528530" cy="768038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49113" y="32757"/>
        <a:ext cx="1528530" cy="768038"/>
      </dsp:txXfrm>
    </dsp:sp>
    <dsp:sp modelId="{3BEE9553-6823-47D9-BC70-5A01969B1B4E}">
      <dsp:nvSpPr>
        <dsp:cNvPr id="0" name=""/>
        <dsp:cNvSpPr/>
      </dsp:nvSpPr>
      <dsp:spPr>
        <a:xfrm>
          <a:off x="4385634" y="32757"/>
          <a:ext cx="1710440" cy="768038"/>
        </a:xfrm>
        <a:prstGeom prst="chevron">
          <a:avLst/>
        </a:prstGeom>
        <a:solidFill>
          <a:srgbClr val="ECDC62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85634" y="32757"/>
        <a:ext cx="1710440" cy="768038"/>
      </dsp:txXfrm>
    </dsp:sp>
    <dsp:sp modelId="{7D6479FD-6A74-44E5-8CB8-B989FDE53813}">
      <dsp:nvSpPr>
        <dsp:cNvPr id="0" name=""/>
        <dsp:cNvSpPr/>
      </dsp:nvSpPr>
      <dsp:spPr>
        <a:xfrm>
          <a:off x="5904065" y="32757"/>
          <a:ext cx="1511806" cy="768038"/>
        </a:xfrm>
        <a:prstGeom prst="chevron">
          <a:avLst/>
        </a:prstGeom>
        <a:solidFill>
          <a:schemeClr val="accent3">
            <a:lumMod val="65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04065" y="32757"/>
        <a:ext cx="1511806" cy="768038"/>
      </dsp:txXfrm>
    </dsp:sp>
    <dsp:sp modelId="{5556709D-AF2C-4016-873B-91EF25630AAC}">
      <dsp:nvSpPr>
        <dsp:cNvPr id="0" name=""/>
        <dsp:cNvSpPr/>
      </dsp:nvSpPr>
      <dsp:spPr>
        <a:xfrm>
          <a:off x="7223863" y="32757"/>
          <a:ext cx="1920096" cy="768038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23863" y="32757"/>
        <a:ext cx="1920096" cy="768038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8CEC75-A695-4CCC-9B9F-4E3B59E1F321}">
      <dsp:nvSpPr>
        <dsp:cNvPr id="0" name=""/>
        <dsp:cNvSpPr/>
      </dsp:nvSpPr>
      <dsp:spPr>
        <a:xfrm>
          <a:off x="271756" y="219536"/>
          <a:ext cx="1374616" cy="73452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廠商</a:t>
          </a:r>
          <a:endParaRPr lang="zh-TW" altLang="en-US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1756" y="219536"/>
        <a:ext cx="1374616" cy="734527"/>
      </dsp:txXfrm>
    </dsp:sp>
    <dsp:sp modelId="{E7B5CDFD-12D4-43C3-912F-3B620A6A7FC7}">
      <dsp:nvSpPr>
        <dsp:cNvPr id="0" name=""/>
        <dsp:cNvSpPr/>
      </dsp:nvSpPr>
      <dsp:spPr>
        <a:xfrm rot="10816351">
          <a:off x="738795" y="1029925"/>
          <a:ext cx="435485" cy="17641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8AC88-7C8C-4860-9559-BD534F732904}">
      <dsp:nvSpPr>
        <dsp:cNvPr id="0" name=""/>
        <dsp:cNvSpPr/>
      </dsp:nvSpPr>
      <dsp:spPr>
        <a:xfrm>
          <a:off x="46370" y="1272641"/>
          <a:ext cx="1814236" cy="973187"/>
        </a:xfrm>
        <a:prstGeom prst="ellipse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歇業、停業、撤銷工廠登記證之廠商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370" y="1272641"/>
        <a:ext cx="1814236" cy="973187"/>
      </dsp:txXfrm>
    </dsp:sp>
    <dsp:sp modelId="{9AD3F788-D48E-4930-9E06-ECC868E62424}">
      <dsp:nvSpPr>
        <dsp:cNvPr id="0" name=""/>
        <dsp:cNvSpPr/>
      </dsp:nvSpPr>
      <dsp:spPr>
        <a:xfrm rot="5387646">
          <a:off x="1963655" y="1583961"/>
          <a:ext cx="435485" cy="409507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11EF3-1855-4714-83B4-A95726E3F18C}">
      <dsp:nvSpPr>
        <dsp:cNvPr id="0" name=""/>
        <dsp:cNvSpPr/>
      </dsp:nvSpPr>
      <dsp:spPr>
        <a:xfrm>
          <a:off x="2476746" y="1127412"/>
          <a:ext cx="2352394" cy="12442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kumimoji="0"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依據下水道使用管理規章執行廢</a:t>
          </a:r>
          <a:r>
            <a:rPr kumimoji="0" lang="en-US" alt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kumimoji="0"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污</a:t>
          </a:r>
          <a:r>
            <a:rPr kumimoji="0" lang="en-US" alt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kumimoji="0"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水聯接用戶</a:t>
          </a:r>
          <a:r>
            <a:rPr kumimoji="0" lang="zh-TW" altLang="en-US" sz="18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辦理封管作業</a:t>
          </a:r>
          <a:endParaRPr lang="zh-TW" altLang="en-US" sz="18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76746" y="1127412"/>
        <a:ext cx="2352394" cy="1244244"/>
      </dsp:txXfrm>
    </dsp:sp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3583AE-0C31-4A5B-BE83-5EC78751EADD}">
      <dsp:nvSpPr>
        <dsp:cNvPr id="0" name=""/>
        <dsp:cNvSpPr/>
      </dsp:nvSpPr>
      <dsp:spPr>
        <a:xfrm>
          <a:off x="1519232" y="2377992"/>
          <a:ext cx="1666972" cy="1431403"/>
        </a:xfrm>
        <a:prstGeom prst="hexagon">
          <a:avLst>
            <a:gd name="adj" fmla="val 25000"/>
            <a:gd name="vf" fmla="val 115470"/>
          </a:avLst>
        </a:prstGeom>
        <a:solidFill>
          <a:srgbClr val="FFFF00">
            <a:alpha val="5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B.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總面積：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227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公頃</a:t>
          </a: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、</a:t>
          </a:r>
          <a:endParaRPr kumimoji="1" lang="en-US" altLang="zh-TW" sz="1800" b="1" i="0" u="none" strike="noStrike" kern="1200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標楷體" panose="03000509000000000000" pitchFamily="65" charset="-12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lvl="0" algn="ctr" defTabSz="800100" rtl="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甲種工業區</a:t>
          </a:r>
          <a:endParaRPr lang="zh-TW" altLang="en-US" sz="1800" b="1" kern="1200" dirty="0">
            <a:solidFill>
              <a:srgbClr val="0000FF"/>
            </a:solidFill>
            <a:effectLst/>
          </a:endParaRPr>
        </a:p>
      </dsp:txBody>
      <dsp:txXfrm>
        <a:off x="1519232" y="2377992"/>
        <a:ext cx="1666972" cy="1431403"/>
      </dsp:txXfrm>
    </dsp:sp>
    <dsp:sp modelId="{5B490540-B0B9-44F8-A326-969EE69EDD0C}">
      <dsp:nvSpPr>
        <dsp:cNvPr id="0" name=""/>
        <dsp:cNvSpPr/>
      </dsp:nvSpPr>
      <dsp:spPr>
        <a:xfrm>
          <a:off x="1559006" y="3018114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E4BC6-6FD6-48D8-887E-0A003176A49E}">
      <dsp:nvSpPr>
        <dsp:cNvPr id="0" name=""/>
        <dsp:cNvSpPr/>
      </dsp:nvSpPr>
      <dsp:spPr>
        <a:xfrm>
          <a:off x="84717" y="1586710"/>
          <a:ext cx="1666972" cy="143140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73EFD-FC9B-4A7E-8B38-9846CB557418}">
      <dsp:nvSpPr>
        <dsp:cNvPr id="0" name=""/>
        <dsp:cNvSpPr/>
      </dsp:nvSpPr>
      <dsp:spPr>
        <a:xfrm>
          <a:off x="1226672" y="2828243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27DCE-F9BE-4B2C-8189-2963D25C989E}">
      <dsp:nvSpPr>
        <dsp:cNvPr id="0" name=""/>
        <dsp:cNvSpPr/>
      </dsp:nvSpPr>
      <dsp:spPr>
        <a:xfrm>
          <a:off x="2953748" y="1582563"/>
          <a:ext cx="1666972" cy="1431403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  <a:alpha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C.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廠商數：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184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家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(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生產家數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170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家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)</a:t>
          </a:r>
          <a:endParaRPr lang="zh-TW" altLang="en-US" sz="1800" b="1" kern="1200" dirty="0">
            <a:solidFill>
              <a:srgbClr val="0000FF"/>
            </a:solidFill>
            <a:effectLst/>
          </a:endParaRPr>
        </a:p>
      </dsp:txBody>
      <dsp:txXfrm>
        <a:off x="2953748" y="1582563"/>
        <a:ext cx="1666972" cy="1431403"/>
      </dsp:txXfrm>
    </dsp:sp>
    <dsp:sp modelId="{3B08F9D0-85AF-4D4E-B565-311EE4CF9A23}">
      <dsp:nvSpPr>
        <dsp:cNvPr id="0" name=""/>
        <dsp:cNvSpPr/>
      </dsp:nvSpPr>
      <dsp:spPr>
        <a:xfrm>
          <a:off x="4101006" y="2820409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CE1C1-44C4-4F79-89D6-B3056E194DD3}">
      <dsp:nvSpPr>
        <dsp:cNvPr id="0" name=""/>
        <dsp:cNvSpPr/>
      </dsp:nvSpPr>
      <dsp:spPr>
        <a:xfrm>
          <a:off x="4387379" y="2375227"/>
          <a:ext cx="1666972" cy="143140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380B3-8035-4C8E-849B-9C42FD8AF8C6}">
      <dsp:nvSpPr>
        <dsp:cNvPr id="0" name=""/>
        <dsp:cNvSpPr/>
      </dsp:nvSpPr>
      <dsp:spPr>
        <a:xfrm>
          <a:off x="4428037" y="3012123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6E54D-D691-4F8E-A35B-8EF3D85A290B}">
      <dsp:nvSpPr>
        <dsp:cNvPr id="0" name=""/>
        <dsp:cNvSpPr/>
      </dsp:nvSpPr>
      <dsp:spPr>
        <a:xfrm>
          <a:off x="1519232" y="795890"/>
          <a:ext cx="1666972" cy="143140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1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A.</a:t>
          </a: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開發時程：</a:t>
          </a:r>
          <a:r>
            <a:rPr kumimoji="1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66</a:t>
          </a: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年</a:t>
          </a:r>
          <a:r>
            <a:rPr kumimoji="1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4</a:t>
          </a: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月開發完成，</a:t>
          </a:r>
          <a:r>
            <a:rPr kumimoji="1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66</a:t>
          </a: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年</a:t>
          </a:r>
          <a:r>
            <a:rPr kumimoji="1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5</a:t>
          </a:r>
          <a:r>
            <a:rPr kumimoji="1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rPr>
            <a:t>月公告出售</a:t>
          </a:r>
          <a:endParaRPr lang="zh-TW" altLang="en-US" sz="1800" b="1" kern="1200" dirty="0">
            <a:solidFill>
              <a:srgbClr val="0000FF"/>
            </a:solidFill>
            <a:effectLst/>
          </a:endParaRPr>
        </a:p>
      </dsp:txBody>
      <dsp:txXfrm>
        <a:off x="1519232" y="795890"/>
        <a:ext cx="1666972" cy="1431403"/>
      </dsp:txXfrm>
    </dsp:sp>
    <dsp:sp modelId="{8D572821-B6BD-4913-9AEF-F985102FCD43}">
      <dsp:nvSpPr>
        <dsp:cNvPr id="0" name=""/>
        <dsp:cNvSpPr/>
      </dsp:nvSpPr>
      <dsp:spPr>
        <a:xfrm>
          <a:off x="2661188" y="823080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CF4DC-314E-4C5C-A9B0-6B82CB3C5E3E}">
      <dsp:nvSpPr>
        <dsp:cNvPr id="0" name=""/>
        <dsp:cNvSpPr/>
      </dsp:nvSpPr>
      <dsp:spPr>
        <a:xfrm>
          <a:off x="2953748" y="0"/>
          <a:ext cx="1666972" cy="143140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874F6-98D1-44C0-9C49-A0B68F14C9E7}">
      <dsp:nvSpPr>
        <dsp:cNvPr id="0" name=""/>
        <dsp:cNvSpPr/>
      </dsp:nvSpPr>
      <dsp:spPr>
        <a:xfrm>
          <a:off x="3000593" y="634131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993E8-5865-484D-B603-1DCB856B064D}">
      <dsp:nvSpPr>
        <dsp:cNvPr id="0" name=""/>
        <dsp:cNvSpPr/>
      </dsp:nvSpPr>
      <dsp:spPr>
        <a:xfrm>
          <a:off x="4387379" y="792664"/>
          <a:ext cx="1666972" cy="1431403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60000"/>
            <a:lumOff val="40000"/>
            <a:alpha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D.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年產值：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936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億元</a:t>
          </a:r>
          <a:endParaRPr lang="zh-TW" altLang="en-US" sz="1800" b="1" kern="1200" dirty="0">
            <a:solidFill>
              <a:srgbClr val="0000FF"/>
            </a:solidFill>
            <a:effectLst/>
          </a:endParaRPr>
        </a:p>
      </dsp:txBody>
      <dsp:txXfrm>
        <a:off x="4387379" y="792664"/>
        <a:ext cx="1666972" cy="1431403"/>
      </dsp:txXfrm>
    </dsp:sp>
    <dsp:sp modelId="{224D070A-B772-4C9E-AB9D-A0399313169E}">
      <dsp:nvSpPr>
        <dsp:cNvPr id="0" name=""/>
        <dsp:cNvSpPr/>
      </dsp:nvSpPr>
      <dsp:spPr>
        <a:xfrm>
          <a:off x="5829849" y="1426795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4D6A7-1DF7-4B3C-85B0-5407472ACBA2}">
      <dsp:nvSpPr>
        <dsp:cNvPr id="0" name=""/>
        <dsp:cNvSpPr/>
      </dsp:nvSpPr>
      <dsp:spPr>
        <a:xfrm>
          <a:off x="5821894" y="1597310"/>
          <a:ext cx="1666972" cy="143140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0653A-CA65-4E69-8BFA-03DE0582A91E}">
      <dsp:nvSpPr>
        <dsp:cNvPr id="0" name=""/>
        <dsp:cNvSpPr/>
      </dsp:nvSpPr>
      <dsp:spPr>
        <a:xfrm>
          <a:off x="6147157" y="1623117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89A90-5B6D-4BD9-B93B-39E9954A16AC}">
      <dsp:nvSpPr>
        <dsp:cNvPr id="0" name=""/>
        <dsp:cNvSpPr/>
      </dsp:nvSpPr>
      <dsp:spPr>
        <a:xfrm>
          <a:off x="5821894" y="15208"/>
          <a:ext cx="1666972" cy="1431403"/>
        </a:xfrm>
        <a:prstGeom prst="hexagon">
          <a:avLst>
            <a:gd name="adj" fmla="val 25000"/>
            <a:gd name="vf" fmla="val 115470"/>
          </a:avLst>
        </a:prstGeom>
        <a:solidFill>
          <a:srgbClr val="7030A0">
            <a:alpha val="5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E.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就業人數：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7,994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人</a:t>
          </a:r>
          <a:endParaRPr lang="zh-TW" altLang="en-US" sz="1800" b="1" kern="1200" dirty="0">
            <a:solidFill>
              <a:srgbClr val="0000FF"/>
            </a:solidFill>
            <a:effectLst/>
          </a:endParaRPr>
        </a:p>
      </dsp:txBody>
      <dsp:txXfrm>
        <a:off x="5821894" y="15208"/>
        <a:ext cx="1666972" cy="1431403"/>
      </dsp:txXfrm>
    </dsp:sp>
    <dsp:sp modelId="{1C8EB0FD-F660-4A48-B221-291996B37AEB}">
      <dsp:nvSpPr>
        <dsp:cNvPr id="0" name=""/>
        <dsp:cNvSpPr/>
      </dsp:nvSpPr>
      <dsp:spPr>
        <a:xfrm>
          <a:off x="7264365" y="656712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B82E4-CF71-46D7-951D-71013DDE9D7D}">
      <dsp:nvSpPr>
        <dsp:cNvPr id="0" name=""/>
        <dsp:cNvSpPr/>
      </dsp:nvSpPr>
      <dsp:spPr>
        <a:xfrm>
          <a:off x="7256410" y="813863"/>
          <a:ext cx="1666972" cy="143140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4068F-888A-4C35-A434-953D2A89C58C}">
      <dsp:nvSpPr>
        <dsp:cNvPr id="0" name=""/>
        <dsp:cNvSpPr/>
      </dsp:nvSpPr>
      <dsp:spPr>
        <a:xfrm>
          <a:off x="7588744" y="845661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E54D5-CB02-4FEE-BF25-ED768B59E426}">
      <dsp:nvSpPr>
        <dsp:cNvPr id="0" name=""/>
        <dsp:cNvSpPr/>
      </dsp:nvSpPr>
      <dsp:spPr>
        <a:xfrm>
          <a:off x="7256410" y="2393661"/>
          <a:ext cx="1666972" cy="143140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75000"/>
            <a:alpha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F.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用水量前</a:t>
          </a:r>
          <a:r>
            <a:rPr kumimoji="0" lang="en-US" altLang="zh-TW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3</a:t>
          </a:r>
          <a:r>
            <a:rPr kumimoji="0" lang="zh-TW" altLang="en-US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rPr>
            <a:t>大產業：金屬製品製造業、食品製造業、紡織業</a:t>
          </a:r>
          <a:endParaRPr lang="zh-TW" altLang="en-US" sz="1800" b="1" kern="1200" dirty="0">
            <a:solidFill>
              <a:srgbClr val="0000FF"/>
            </a:solidFill>
            <a:effectLst/>
          </a:endParaRPr>
        </a:p>
      </dsp:txBody>
      <dsp:txXfrm>
        <a:off x="7256410" y="2393661"/>
        <a:ext cx="1666972" cy="1431403"/>
      </dsp:txXfrm>
    </dsp:sp>
    <dsp:sp modelId="{7E97269F-6051-4B87-BB3E-F884BD3B4E96}">
      <dsp:nvSpPr>
        <dsp:cNvPr id="0" name=""/>
        <dsp:cNvSpPr/>
      </dsp:nvSpPr>
      <dsp:spPr>
        <a:xfrm>
          <a:off x="7586976" y="3647176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14736-6D75-41A3-B438-4F1ADD6F4836}">
      <dsp:nvSpPr>
        <dsp:cNvPr id="0" name=""/>
        <dsp:cNvSpPr/>
      </dsp:nvSpPr>
      <dsp:spPr>
        <a:xfrm>
          <a:off x="5821894" y="3177108"/>
          <a:ext cx="1666972" cy="143140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3A377-737F-4A03-AB9B-62CEC6AA0054}">
      <dsp:nvSpPr>
        <dsp:cNvPr id="0" name=""/>
        <dsp:cNvSpPr/>
      </dsp:nvSpPr>
      <dsp:spPr>
        <a:xfrm>
          <a:off x="7277623" y="3805248"/>
          <a:ext cx="194450" cy="1677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DC1DB8-0A2E-4B86-9D28-FE7F46ED7299}">
      <dsp:nvSpPr>
        <dsp:cNvPr id="0" name=""/>
        <dsp:cNvSpPr/>
      </dsp:nvSpPr>
      <dsp:spPr>
        <a:xfrm>
          <a:off x="1056" y="32757"/>
          <a:ext cx="1920096" cy="768038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kern="12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56" y="32757"/>
        <a:ext cx="1920096" cy="768038"/>
      </dsp:txXfrm>
    </dsp:sp>
    <dsp:sp modelId="{127843FC-2A72-47AF-88D8-DB2D403F4029}">
      <dsp:nvSpPr>
        <dsp:cNvPr id="0" name=""/>
        <dsp:cNvSpPr/>
      </dsp:nvSpPr>
      <dsp:spPr>
        <a:xfrm>
          <a:off x="1729143" y="32757"/>
          <a:ext cx="1511979" cy="768038"/>
        </a:xfrm>
        <a:prstGeom prst="chevron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29143" y="32757"/>
        <a:ext cx="1511979" cy="768038"/>
      </dsp:txXfrm>
    </dsp:sp>
    <dsp:sp modelId="{50B29B16-4A2C-4A91-8C4A-B48AD0B47E5C}">
      <dsp:nvSpPr>
        <dsp:cNvPr id="0" name=""/>
        <dsp:cNvSpPr/>
      </dsp:nvSpPr>
      <dsp:spPr>
        <a:xfrm>
          <a:off x="3049113" y="32757"/>
          <a:ext cx="1528530" cy="768038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49113" y="32757"/>
        <a:ext cx="1528530" cy="768038"/>
      </dsp:txXfrm>
    </dsp:sp>
    <dsp:sp modelId="{3BEE9553-6823-47D9-BC70-5A01969B1B4E}">
      <dsp:nvSpPr>
        <dsp:cNvPr id="0" name=""/>
        <dsp:cNvSpPr/>
      </dsp:nvSpPr>
      <dsp:spPr>
        <a:xfrm>
          <a:off x="4385634" y="32757"/>
          <a:ext cx="1710440" cy="768038"/>
        </a:xfrm>
        <a:prstGeom prst="chevron">
          <a:avLst/>
        </a:prstGeom>
        <a:solidFill>
          <a:srgbClr val="ECDC62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85634" y="32757"/>
        <a:ext cx="1710440" cy="768038"/>
      </dsp:txXfrm>
    </dsp:sp>
    <dsp:sp modelId="{7D6479FD-6A74-44E5-8CB8-B989FDE53813}">
      <dsp:nvSpPr>
        <dsp:cNvPr id="0" name=""/>
        <dsp:cNvSpPr/>
      </dsp:nvSpPr>
      <dsp:spPr>
        <a:xfrm>
          <a:off x="5904065" y="32757"/>
          <a:ext cx="1511806" cy="768038"/>
        </a:xfrm>
        <a:prstGeom prst="chevron">
          <a:avLst/>
        </a:prstGeom>
        <a:solidFill>
          <a:schemeClr val="accent3">
            <a:lumMod val="65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04065" y="32757"/>
        <a:ext cx="1511806" cy="768038"/>
      </dsp:txXfrm>
    </dsp:sp>
    <dsp:sp modelId="{5556709D-AF2C-4016-873B-91EF25630AAC}">
      <dsp:nvSpPr>
        <dsp:cNvPr id="0" name=""/>
        <dsp:cNvSpPr/>
      </dsp:nvSpPr>
      <dsp:spPr>
        <a:xfrm>
          <a:off x="7223863" y="32757"/>
          <a:ext cx="1920096" cy="768038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23863" y="32757"/>
        <a:ext cx="1920096" cy="768038"/>
      </dsp:txXfrm>
    </dsp:sp>
  </dsp:spTree>
</dsp:drawing>
</file>

<file path=ppt/diagrams/drawing5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DC1DB8-0A2E-4B86-9D28-FE7F46ED7299}">
      <dsp:nvSpPr>
        <dsp:cNvPr id="0" name=""/>
        <dsp:cNvSpPr/>
      </dsp:nvSpPr>
      <dsp:spPr>
        <a:xfrm>
          <a:off x="1056" y="32757"/>
          <a:ext cx="1920096" cy="768038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kern="12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56" y="32757"/>
        <a:ext cx="1920096" cy="768038"/>
      </dsp:txXfrm>
    </dsp:sp>
    <dsp:sp modelId="{127843FC-2A72-47AF-88D8-DB2D403F4029}">
      <dsp:nvSpPr>
        <dsp:cNvPr id="0" name=""/>
        <dsp:cNvSpPr/>
      </dsp:nvSpPr>
      <dsp:spPr>
        <a:xfrm>
          <a:off x="1729143" y="32757"/>
          <a:ext cx="1511979" cy="768038"/>
        </a:xfrm>
        <a:prstGeom prst="chevron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29143" y="32757"/>
        <a:ext cx="1511979" cy="768038"/>
      </dsp:txXfrm>
    </dsp:sp>
    <dsp:sp modelId="{50B29B16-4A2C-4A91-8C4A-B48AD0B47E5C}">
      <dsp:nvSpPr>
        <dsp:cNvPr id="0" name=""/>
        <dsp:cNvSpPr/>
      </dsp:nvSpPr>
      <dsp:spPr>
        <a:xfrm>
          <a:off x="3049113" y="32757"/>
          <a:ext cx="1528530" cy="768038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49113" y="32757"/>
        <a:ext cx="1528530" cy="768038"/>
      </dsp:txXfrm>
    </dsp:sp>
    <dsp:sp modelId="{3BEE9553-6823-47D9-BC70-5A01969B1B4E}">
      <dsp:nvSpPr>
        <dsp:cNvPr id="0" name=""/>
        <dsp:cNvSpPr/>
      </dsp:nvSpPr>
      <dsp:spPr>
        <a:xfrm>
          <a:off x="4385634" y="32757"/>
          <a:ext cx="1710440" cy="768038"/>
        </a:xfrm>
        <a:prstGeom prst="chevron">
          <a:avLst/>
        </a:prstGeom>
        <a:solidFill>
          <a:srgbClr val="ECDC62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85634" y="32757"/>
        <a:ext cx="1710440" cy="768038"/>
      </dsp:txXfrm>
    </dsp:sp>
    <dsp:sp modelId="{7D6479FD-6A74-44E5-8CB8-B989FDE53813}">
      <dsp:nvSpPr>
        <dsp:cNvPr id="0" name=""/>
        <dsp:cNvSpPr/>
      </dsp:nvSpPr>
      <dsp:spPr>
        <a:xfrm>
          <a:off x="5904065" y="32757"/>
          <a:ext cx="1511806" cy="768038"/>
        </a:xfrm>
        <a:prstGeom prst="chevron">
          <a:avLst/>
        </a:prstGeom>
        <a:solidFill>
          <a:schemeClr val="accent3">
            <a:lumMod val="65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04065" y="32757"/>
        <a:ext cx="1511806" cy="768038"/>
      </dsp:txXfrm>
    </dsp:sp>
    <dsp:sp modelId="{5556709D-AF2C-4016-873B-91EF25630AAC}">
      <dsp:nvSpPr>
        <dsp:cNvPr id="0" name=""/>
        <dsp:cNvSpPr/>
      </dsp:nvSpPr>
      <dsp:spPr>
        <a:xfrm>
          <a:off x="7223863" y="32757"/>
          <a:ext cx="1920096" cy="768038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23863" y="32757"/>
        <a:ext cx="1920096" cy="768038"/>
      </dsp:txXfrm>
    </dsp:sp>
  </dsp:spTree>
</dsp:drawing>
</file>

<file path=ppt/diagrams/drawing6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DC1DB8-0A2E-4B86-9D28-FE7F46ED7299}">
      <dsp:nvSpPr>
        <dsp:cNvPr id="0" name=""/>
        <dsp:cNvSpPr/>
      </dsp:nvSpPr>
      <dsp:spPr>
        <a:xfrm>
          <a:off x="1056" y="32757"/>
          <a:ext cx="1920096" cy="768038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一、</a:t>
          </a:r>
          <a:r>
            <a:rPr kumimoji="0" lang="zh-TW" altLang="en-US" sz="1600" b="1" kern="1200" spc="50" dirty="0" smtClean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工業區基本資料與概況</a:t>
          </a:r>
          <a:endParaRPr lang="zh-TW" altLang="en-US" sz="1600" kern="12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56" y="32757"/>
        <a:ext cx="1920096" cy="768038"/>
      </dsp:txXfrm>
    </dsp:sp>
    <dsp:sp modelId="{127843FC-2A72-47AF-88D8-DB2D403F4029}">
      <dsp:nvSpPr>
        <dsp:cNvPr id="0" name=""/>
        <dsp:cNvSpPr/>
      </dsp:nvSpPr>
      <dsp:spPr>
        <a:xfrm>
          <a:off x="1729143" y="32757"/>
          <a:ext cx="1511979" cy="768038"/>
        </a:xfrm>
        <a:prstGeom prst="chevron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二、管理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29143" y="32757"/>
        <a:ext cx="1511979" cy="768038"/>
      </dsp:txXfrm>
    </dsp:sp>
    <dsp:sp modelId="{50B29B16-4A2C-4A91-8C4A-B48AD0B47E5C}">
      <dsp:nvSpPr>
        <dsp:cNvPr id="0" name=""/>
        <dsp:cNvSpPr/>
      </dsp:nvSpPr>
      <dsp:spPr>
        <a:xfrm>
          <a:off x="3049113" y="32757"/>
          <a:ext cx="1528530" cy="768038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三、操作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49113" y="32757"/>
        <a:ext cx="1528530" cy="768038"/>
      </dsp:txXfrm>
    </dsp:sp>
    <dsp:sp modelId="{3BEE9553-6823-47D9-BC70-5A01969B1B4E}">
      <dsp:nvSpPr>
        <dsp:cNvPr id="0" name=""/>
        <dsp:cNvSpPr/>
      </dsp:nvSpPr>
      <dsp:spPr>
        <a:xfrm>
          <a:off x="4385634" y="32757"/>
          <a:ext cx="1710440" cy="768038"/>
        </a:xfrm>
        <a:prstGeom prst="chevron">
          <a:avLst/>
        </a:prstGeom>
        <a:solidFill>
          <a:srgbClr val="ECDC62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四、維護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85634" y="32757"/>
        <a:ext cx="1710440" cy="768038"/>
      </dsp:txXfrm>
    </dsp:sp>
    <dsp:sp modelId="{7D6479FD-6A74-44E5-8CB8-B989FDE53813}">
      <dsp:nvSpPr>
        <dsp:cNvPr id="0" name=""/>
        <dsp:cNvSpPr/>
      </dsp:nvSpPr>
      <dsp:spPr>
        <a:xfrm>
          <a:off x="5904065" y="32757"/>
          <a:ext cx="1511806" cy="768038"/>
        </a:xfrm>
        <a:prstGeom prst="chevron">
          <a:avLst/>
        </a:prstGeom>
        <a:solidFill>
          <a:schemeClr val="accent3">
            <a:lumMod val="65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五、水質檢驗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04065" y="32757"/>
        <a:ext cx="1511806" cy="768038"/>
      </dsp:txXfrm>
    </dsp:sp>
    <dsp:sp modelId="{5556709D-AF2C-4016-873B-91EF25630AAC}">
      <dsp:nvSpPr>
        <dsp:cNvPr id="0" name=""/>
        <dsp:cNvSpPr/>
      </dsp:nvSpPr>
      <dsp:spPr>
        <a:xfrm>
          <a:off x="7223863" y="32757"/>
          <a:ext cx="1920096" cy="768038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六、其他</a:t>
          </a:r>
          <a:endParaRPr lang="zh-TW" altLang="en-US" sz="1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23863" y="32757"/>
        <a:ext cx="1920096" cy="768038"/>
      </dsp:txXfrm>
    </dsp:sp>
  </dsp:spTree>
</dsp:drawing>
</file>

<file path=ppt/diagrams/drawing7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CD811027-8061-4A54-BE01-B663A48F6002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02ADF2-BDC4-4431-B5CF-536BF28829E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51974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24580C-CB8F-422E-939E-14802D4D0B7E}" type="datetimeFigureOut">
              <a:rPr lang="zh-TW" altLang="en-US"/>
              <a:pPr>
                <a:defRPr/>
              </a:pPr>
              <a:t>2019/11/20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666F48-1336-4F3B-BD48-E821489BFE9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28353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8F0B40D-3520-4CA1-AF9B-1F260F1FA979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852863" y="9436100"/>
            <a:ext cx="29448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4" tIns="44851" rIns="89694" bIns="44851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A0BB8E-CAE4-41C5-A9FB-2E100D5E0EBF}" type="slidenum">
              <a:rPr kumimoji="0" lang="en-GB" altLang="zh-TW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kumimoji="0" lang="en-GB" altLang="zh-TW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3288"/>
            <a:ext cx="4984750" cy="44688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694" tIns="44851" rIns="89694" bIns="448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執行長、主任、區處長官、中心同仁大家好，現在為大家報告官田工業區服務中心</a:t>
            </a:r>
            <a:r>
              <a:rPr lang="en-US" altLang="zh-TW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105</a:t>
            </a:r>
            <a:r>
              <a:rPr lang="zh-TW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年度平時考核簡報</a:t>
            </a:r>
            <a:endParaRPr lang="de-DE" altLang="zh-TW" sz="12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896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這是區內各廠商分類圖，請參閱。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BF9468C-7550-4055-8FB3-6DA9A3E3AACC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521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在陳主任率領的團隊中，約聘僱人員共</a:t>
            </a:r>
            <a:r>
              <a:rPr lang="en-US" altLang="zh-TW" dirty="0" smtClean="0">
                <a:latin typeface="Arial" panose="020B0604020202020204" pitchFamily="34" charset="0"/>
              </a:rPr>
              <a:t>19</a:t>
            </a:r>
            <a:r>
              <a:rPr lang="zh-TW" altLang="en-US" dirty="0" smtClean="0">
                <a:latin typeface="Arial" panose="020B0604020202020204" pitchFamily="34" charset="0"/>
              </a:rPr>
              <a:t>名，另目前尚缺</a:t>
            </a:r>
            <a:r>
              <a:rPr lang="en-US" altLang="zh-TW" dirty="0" smtClean="0">
                <a:latin typeface="Arial" panose="020B0604020202020204" pitchFamily="34" charset="0"/>
              </a:rPr>
              <a:t>2</a:t>
            </a:r>
            <a:r>
              <a:rPr lang="zh-TW" altLang="en-US" dirty="0" smtClean="0">
                <a:latin typeface="Arial" panose="020B0604020202020204" pitchFamily="34" charset="0"/>
              </a:rPr>
              <a:t>名待補。</a:t>
            </a: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5FC1EDC-5C8D-4275-872A-05F395A5E223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00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在陳主任率領的團隊中，約聘僱人員共</a:t>
            </a:r>
            <a:r>
              <a:rPr lang="en-US" altLang="zh-TW" dirty="0" smtClean="0">
                <a:latin typeface="Arial" panose="020B0604020202020204" pitchFamily="34" charset="0"/>
              </a:rPr>
              <a:t>19</a:t>
            </a:r>
            <a:r>
              <a:rPr lang="zh-TW" altLang="en-US" dirty="0" smtClean="0">
                <a:latin typeface="Arial" panose="020B0604020202020204" pitchFamily="34" charset="0"/>
              </a:rPr>
              <a:t>名，另目前尚缺</a:t>
            </a:r>
            <a:r>
              <a:rPr lang="en-US" altLang="zh-TW" dirty="0" smtClean="0">
                <a:latin typeface="Arial" panose="020B0604020202020204" pitchFamily="34" charset="0"/>
              </a:rPr>
              <a:t>2</a:t>
            </a:r>
            <a:r>
              <a:rPr lang="zh-TW" altLang="en-US" dirty="0" smtClean="0">
                <a:latin typeface="Arial" panose="020B0604020202020204" pitchFamily="34" charset="0"/>
              </a:rPr>
              <a:t>名待補。</a:t>
            </a: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5FC1EDC-5C8D-4275-872A-05F395A5E223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486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在陳主任率領的團隊中，約聘僱人員共</a:t>
            </a:r>
            <a:r>
              <a:rPr lang="en-US" altLang="zh-TW" dirty="0" smtClean="0">
                <a:latin typeface="Arial" panose="020B0604020202020204" pitchFamily="34" charset="0"/>
              </a:rPr>
              <a:t>19</a:t>
            </a:r>
            <a:r>
              <a:rPr lang="zh-TW" altLang="en-US" dirty="0" smtClean="0">
                <a:latin typeface="Arial" panose="020B0604020202020204" pitchFamily="34" charset="0"/>
              </a:rPr>
              <a:t>名，另目前尚缺</a:t>
            </a:r>
            <a:r>
              <a:rPr lang="en-US" altLang="zh-TW" dirty="0" smtClean="0">
                <a:latin typeface="Arial" panose="020B0604020202020204" pitchFamily="34" charset="0"/>
              </a:rPr>
              <a:t>2</a:t>
            </a:r>
            <a:r>
              <a:rPr lang="zh-TW" altLang="en-US" dirty="0" smtClean="0">
                <a:latin typeface="Arial" panose="020B0604020202020204" pitchFamily="34" charset="0"/>
              </a:rPr>
              <a:t>名待補。</a:t>
            </a: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5FC1EDC-5C8D-4275-872A-05F395A5E223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766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929433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44405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7866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270754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283412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2261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latin typeface="Arial" panose="020B0604020202020204" pitchFamily="34" charset="0"/>
              </a:rPr>
              <a:t>簡報大綱共分五大項，從工業區基本資料、重點考核項目</a:t>
            </a:r>
            <a:r>
              <a:rPr lang="zh-TW" altLang="en-US" sz="1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、指定考核項目、創新考核項目及其他特殊事件與</a:t>
            </a:r>
            <a:endParaRPr lang="en-US" altLang="zh-TW" sz="1200" b="1" dirty="0" smtClean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未來展望</a:t>
            </a: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DE39967-3CF6-4CA1-A504-D132BC0E5C53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80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598535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11640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61242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236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2878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25857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91586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39083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68567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5092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Arial" panose="020B0604020202020204" pitchFamily="34" charset="0"/>
              </a:rPr>
              <a:t>本工業區分從基本資料、地理位置與工業區特色、廠商進駐狀況、中心架構及組織</a:t>
            </a:r>
            <a:r>
              <a:rPr lang="en-US" altLang="zh-TW" dirty="0" smtClean="0">
                <a:solidFill>
                  <a:srgbClr val="7030A0"/>
                </a:solidFill>
                <a:latin typeface="Arial" panose="020B0604020202020204" pitchFamily="34" charset="0"/>
              </a:rPr>
              <a:t>4</a:t>
            </a:r>
            <a:r>
              <a:rPr lang="zh-TW" altLang="en-US" dirty="0" smtClean="0">
                <a:solidFill>
                  <a:srgbClr val="7030A0"/>
                </a:solidFill>
                <a:latin typeface="Arial" panose="020B0604020202020204" pitchFamily="34" charset="0"/>
              </a:rPr>
              <a:t>個層次予以說明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>
              <a:latin typeface="Arial" panose="020B0604020202020204" pitchFamily="34" charset="0"/>
            </a:endParaRPr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74788D9-90B1-4626-BFB5-BA7B23D8A861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248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0270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272194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50658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2351792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7494620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19373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601133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10793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359426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1258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latin typeface="Arial" panose="020B0604020202020204" pitchFamily="34" charset="0"/>
              </a:rPr>
              <a:t>工業區</a:t>
            </a:r>
            <a:r>
              <a:rPr lang="en-US" altLang="zh-TW" dirty="0" smtClean="0">
                <a:latin typeface="Arial" panose="020B0604020202020204" pitchFamily="34" charset="0"/>
              </a:rPr>
              <a:t>66</a:t>
            </a:r>
            <a:r>
              <a:rPr lang="zh-TW" altLang="en-US" dirty="0" smtClean="0">
                <a:latin typeface="Arial" panose="020B0604020202020204" pitchFamily="34" charset="0"/>
              </a:rPr>
              <a:t>年</a:t>
            </a:r>
            <a:r>
              <a:rPr lang="en-US" altLang="zh-TW" dirty="0" smtClean="0">
                <a:latin typeface="Arial" panose="020B0604020202020204" pitchFamily="34" charset="0"/>
              </a:rPr>
              <a:t>4</a:t>
            </a:r>
            <a:r>
              <a:rPr lang="zh-TW" altLang="en-US" dirty="0" smtClean="0">
                <a:latin typeface="Arial" panose="020B0604020202020204" pitchFamily="34" charset="0"/>
              </a:rPr>
              <a:t>月開發迄今目前生產家數為</a:t>
            </a:r>
            <a:r>
              <a:rPr lang="en-US" altLang="zh-TW" dirty="0" smtClean="0">
                <a:latin typeface="Arial" panose="020B0604020202020204" pitchFamily="34" charset="0"/>
              </a:rPr>
              <a:t>168</a:t>
            </a:r>
            <a:r>
              <a:rPr lang="zh-TW" altLang="en-US" dirty="0" smtClean="0">
                <a:latin typeface="Arial" panose="020B0604020202020204" pitchFamily="34" charset="0"/>
              </a:rPr>
              <a:t>家</a:t>
            </a: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600A748-18DD-4661-A45D-5991577478A1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655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1426229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05008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1009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098574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18251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887754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6412648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441377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854661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66F48-1336-4F3B-BD48-E821489BFE94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3123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latin typeface="Arial" panose="020B0604020202020204" pitchFamily="34" charset="0"/>
              </a:rPr>
              <a:t>地理位置緊鄰台</a:t>
            </a:r>
            <a:r>
              <a:rPr lang="en-US" altLang="zh-TW" dirty="0" smtClean="0">
                <a:latin typeface="Arial" panose="020B0604020202020204" pitchFamily="34" charset="0"/>
              </a:rPr>
              <a:t>1</a:t>
            </a:r>
            <a:r>
              <a:rPr lang="zh-TW" altLang="en-US" dirty="0" smtClean="0">
                <a:latin typeface="Arial" panose="020B0604020202020204" pitchFamily="34" charset="0"/>
              </a:rPr>
              <a:t>線、台鐵縱管線及國道</a:t>
            </a:r>
            <a:r>
              <a:rPr lang="en-US" altLang="zh-TW" dirty="0" smtClean="0">
                <a:latin typeface="Arial" panose="020B0604020202020204" pitchFamily="34" charset="0"/>
              </a:rPr>
              <a:t>3</a:t>
            </a:r>
            <a:r>
              <a:rPr lang="zh-TW" altLang="en-US" dirty="0" smtClean="0">
                <a:latin typeface="Arial" panose="020B0604020202020204" pitchFamily="34" charset="0"/>
              </a:rPr>
              <a:t>號六甲交流道</a:t>
            </a:r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012766F-A1AD-4CCA-A822-B8002BF49564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190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77519F-ED79-4E07-A4CE-5C40953F5ADB}" type="slidenum">
              <a:rPr kumimoji="0" lang="de-DE" altLang="zh-TW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51</a:t>
            </a:fld>
            <a:endParaRPr kumimoji="0" lang="de-DE" altLang="zh-TW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939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77519F-ED79-4E07-A4CE-5C40953F5ADB}" type="slidenum">
              <a:rPr kumimoji="0" lang="de-DE" altLang="zh-TW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kumimoji="0" lang="de-DE" altLang="zh-TW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799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這是區內各廠商分類圖，請參閱。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BF9468C-7550-4055-8FB3-6DA9A3E3AACC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51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這是區內各廠商分類圖，請參閱。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BF9468C-7550-4055-8FB3-6DA9A3E3AACC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95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這是區內各廠商分類圖，請參閱。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BF9468C-7550-4055-8FB3-6DA9A3E3AACC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73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latin typeface="Arial" panose="020B0604020202020204" pitchFamily="34" charset="0"/>
              </a:rPr>
              <a:t>這是區內各廠商分類圖，請參閱。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BF9468C-7550-4055-8FB3-6DA9A3E3AACC}" type="slidenum">
              <a:rPr lang="de-DE" altLang="zh-TW" sz="11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de-DE" altLang="zh-TW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gray">
          <a:xfrm>
            <a:off x="7800975" y="6610350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defRPr/>
            </a:pPr>
            <a:r>
              <a:rPr kumimoji="0" lang="de-DE" altLang="zh-TW" sz="1600" dirty="0" smtClean="0">
                <a:solidFill>
                  <a:srgbClr val="000000"/>
                </a:solidFill>
              </a:rPr>
              <a:t> </a:t>
            </a:r>
            <a:fld id="{CF79F9EB-28FA-4953-826C-42332ED56BCF}" type="slidenum">
              <a:rPr kumimoji="0" lang="de-DE" altLang="zh-TW" sz="1600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kumimoji="0" lang="de-DE" altLang="zh-TW" sz="1600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5450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574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03288" y="4535488"/>
            <a:ext cx="7485062" cy="1081087"/>
          </a:xfrm>
        </p:spPr>
        <p:txBody>
          <a:bodyPr anchor="b"/>
          <a:lstStyle>
            <a:lvl1pPr>
              <a:lnSpc>
                <a:spcPct val="110000"/>
              </a:lnSpc>
              <a:defRPr sz="2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03288" y="5605463"/>
            <a:ext cx="7510462" cy="800100"/>
          </a:xfrm>
        </p:spPr>
        <p:txBody>
          <a:bodyPr tIns="45720" bIns="45720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0659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624013"/>
            <a:ext cx="8524875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TW" smtClean="0"/>
              <a:t>Textmasterformate durch Klicken bearbeiten</a:t>
            </a:r>
          </a:p>
          <a:p>
            <a:pPr lvl="1"/>
            <a:r>
              <a:rPr lang="de-DE" altLang="zh-TW" smtClean="0"/>
              <a:t>Zweite Ebene</a:t>
            </a:r>
          </a:p>
          <a:p>
            <a:pPr lvl="2"/>
            <a:r>
              <a:rPr lang="de-DE" altLang="zh-TW" smtClean="0"/>
              <a:t>Dritte Ebene</a:t>
            </a:r>
          </a:p>
          <a:p>
            <a:pPr lvl="3"/>
            <a:r>
              <a:rPr lang="de-DE" altLang="zh-TW" smtClean="0"/>
              <a:t>Vierte Ebene</a:t>
            </a:r>
          </a:p>
          <a:p>
            <a:pPr lvl="4"/>
            <a:r>
              <a:rPr lang="de-DE" altLang="zh-TW" smtClean="0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noProof="1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017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TW" smtClean="0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7800975" y="6610350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defRPr/>
            </a:pPr>
            <a:fld id="{659896BB-E54F-4E85-BA7F-8A412827D23B}" type="slidenum">
              <a:rPr kumimoji="0" lang="de-DE" altLang="zh-TW" sz="1600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kumimoji="0" lang="de-DE" altLang="zh-TW" sz="1800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624013"/>
            <a:ext cx="8524875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TW" smtClean="0"/>
              <a:t>Textmasterformate durch Klicken bearbeiten</a:t>
            </a:r>
          </a:p>
          <a:p>
            <a:pPr lvl="1"/>
            <a:r>
              <a:rPr lang="de-DE" altLang="zh-TW" smtClean="0"/>
              <a:t>Zweite Ebene</a:t>
            </a:r>
          </a:p>
          <a:p>
            <a:pPr lvl="2"/>
            <a:r>
              <a:rPr lang="de-DE" altLang="zh-TW" smtClean="0"/>
              <a:t>Dritte Ebene</a:t>
            </a:r>
          </a:p>
          <a:p>
            <a:pPr lvl="3"/>
            <a:r>
              <a:rPr lang="de-DE" altLang="zh-TW" smtClean="0"/>
              <a:t>Vierte Ebene</a:t>
            </a:r>
          </a:p>
          <a:p>
            <a:pPr lvl="4"/>
            <a:r>
              <a:rPr lang="de-DE" altLang="zh-TW" smtClean="0"/>
              <a:t>Fünfte Ebene</a:t>
            </a: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017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TW" smtClean="0"/>
              <a:t>Klicken Sie, um das Titelformat zu bearbeiten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kumimoji="0" sz="1000" noProof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diagramData" Target="../diagrams/data15.xml"/><Relationship Id="rId3" Type="http://schemas.openxmlformats.org/officeDocument/2006/relationships/slide" Target="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17" Type="http://schemas.microsoft.com/office/2007/relationships/diagramDrawing" Target="../diagrams/drawing15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0.jpeg"/><Relationship Id="rId5" Type="http://schemas.openxmlformats.org/officeDocument/2006/relationships/slide" Target="slide4.xml"/><Relationship Id="rId15" Type="http://schemas.openxmlformats.org/officeDocument/2006/relationships/diagramQuickStyle" Target="../diagrams/quickStyle15.xml"/><Relationship Id="rId10" Type="http://schemas.openxmlformats.org/officeDocument/2006/relationships/slide" Target="slide17.xml"/><Relationship Id="rId4" Type="http://schemas.openxmlformats.org/officeDocument/2006/relationships/slide" Target="slide3.xml"/><Relationship Id="rId9" Type="http://schemas.openxmlformats.org/officeDocument/2006/relationships/image" Target="../media/image29.jpeg"/><Relationship Id="rId14" Type="http://schemas.openxmlformats.org/officeDocument/2006/relationships/diagramLayout" Target="../diagrams/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chart" Target="../charts/chart3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chart" Target="../charts/chart4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diagramData" Target="../diagrams/data24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17" Type="http://schemas.microsoft.com/office/2007/relationships/diagramDrawing" Target="../diagrams/drawing24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diagramLayout" Target="../diagrams/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image" Target="../media/image34.jpe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2.xml"/><Relationship Id="rId11" Type="http://schemas.openxmlformats.org/officeDocument/2006/relationships/image" Target="../media/image40.wmf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39.wmf"/><Relationship Id="rId4" Type="http://schemas.openxmlformats.org/officeDocument/2006/relationships/diagramLayout" Target="../diagrams/layout32.xml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4.xml"/><Relationship Id="rId13" Type="http://schemas.openxmlformats.org/officeDocument/2006/relationships/image" Target="../media/image42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12" Type="http://schemas.microsoft.com/office/2007/relationships/diagramDrawing" Target="../diagrams/drawing3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3.xml"/><Relationship Id="rId11" Type="http://schemas.openxmlformats.org/officeDocument/2006/relationships/diagramColors" Target="../diagrams/colors34.xml"/><Relationship Id="rId5" Type="http://schemas.openxmlformats.org/officeDocument/2006/relationships/diagramQuickStyle" Target="../diagrams/quickStyle33.xml"/><Relationship Id="rId10" Type="http://schemas.openxmlformats.org/officeDocument/2006/relationships/diagramQuickStyle" Target="../diagrams/quickStyle34.xml"/><Relationship Id="rId4" Type="http://schemas.openxmlformats.org/officeDocument/2006/relationships/diagramLayout" Target="../diagrams/layout33.xml"/><Relationship Id="rId9" Type="http://schemas.openxmlformats.org/officeDocument/2006/relationships/diagramLayout" Target="../diagrams/layout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5.xml"/><Relationship Id="rId11" Type="http://schemas.openxmlformats.org/officeDocument/2006/relationships/image" Target="../media/image46.png"/><Relationship Id="rId5" Type="http://schemas.openxmlformats.org/officeDocument/2006/relationships/diagramQuickStyle" Target="../diagrams/quickStyle35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35.xml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microsoft.com/office/2007/relationships/diagramDrawing" Target="../diagrams/drawing37.xml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12" Type="http://schemas.openxmlformats.org/officeDocument/2006/relationships/diagramColors" Target="../diagrams/colors3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6.xml"/><Relationship Id="rId11" Type="http://schemas.openxmlformats.org/officeDocument/2006/relationships/diagramQuickStyle" Target="../diagrams/quickStyle37.xml"/><Relationship Id="rId5" Type="http://schemas.openxmlformats.org/officeDocument/2006/relationships/diagramQuickStyle" Target="../diagrams/quickStyle36.xml"/><Relationship Id="rId10" Type="http://schemas.openxmlformats.org/officeDocument/2006/relationships/diagramLayout" Target="../diagrams/layout37.xml"/><Relationship Id="rId4" Type="http://schemas.openxmlformats.org/officeDocument/2006/relationships/diagramLayout" Target="../diagrams/layout36.xml"/><Relationship Id="rId9" Type="http://schemas.openxmlformats.org/officeDocument/2006/relationships/diagramData" Target="../diagrams/data37.xml"/><Relationship Id="rId1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8.xml"/><Relationship Id="rId11" Type="http://schemas.openxmlformats.org/officeDocument/2006/relationships/image" Target="../media/image52.jpeg"/><Relationship Id="rId5" Type="http://schemas.openxmlformats.org/officeDocument/2006/relationships/diagramQuickStyle" Target="../diagrams/quickStyle38.xml"/><Relationship Id="rId10" Type="http://schemas.openxmlformats.org/officeDocument/2006/relationships/image" Target="../media/image51.jpeg"/><Relationship Id="rId4" Type="http://schemas.openxmlformats.org/officeDocument/2006/relationships/diagramLayout" Target="../diagrams/layout38.xml"/><Relationship Id="rId9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13" Type="http://schemas.openxmlformats.org/officeDocument/2006/relationships/diagramData" Target="../diagrams/data41.xml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12" Type="http://schemas.microsoft.com/office/2007/relationships/diagramDrawing" Target="../diagrams/drawing40.xml"/><Relationship Id="rId17" Type="http://schemas.microsoft.com/office/2007/relationships/diagramDrawing" Target="../diagrams/drawing41.xml"/><Relationship Id="rId2" Type="http://schemas.openxmlformats.org/officeDocument/2006/relationships/notesSlide" Target="../notesSlides/notesSlide29.xml"/><Relationship Id="rId16" Type="http://schemas.openxmlformats.org/officeDocument/2006/relationships/diagramColors" Target="../diagrams/colors4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9.xml"/><Relationship Id="rId11" Type="http://schemas.openxmlformats.org/officeDocument/2006/relationships/diagramColors" Target="../diagrams/colors40.xml"/><Relationship Id="rId5" Type="http://schemas.openxmlformats.org/officeDocument/2006/relationships/diagramQuickStyle" Target="../diagrams/quickStyle39.xml"/><Relationship Id="rId15" Type="http://schemas.openxmlformats.org/officeDocument/2006/relationships/diagramQuickStyle" Target="../diagrams/quickStyle41.xml"/><Relationship Id="rId10" Type="http://schemas.openxmlformats.org/officeDocument/2006/relationships/diagramQuickStyle" Target="../diagrams/quickStyle40.xml"/><Relationship Id="rId4" Type="http://schemas.openxmlformats.org/officeDocument/2006/relationships/diagramLayout" Target="../diagrams/layout39.xml"/><Relationship Id="rId9" Type="http://schemas.openxmlformats.org/officeDocument/2006/relationships/diagramLayout" Target="../diagrams/layout40.xml"/><Relationship Id="rId14" Type="http://schemas.openxmlformats.org/officeDocument/2006/relationships/diagramLayout" Target="../diagrams/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3.xml"/><Relationship Id="rId13" Type="http://schemas.openxmlformats.org/officeDocument/2006/relationships/diagramData" Target="../diagrams/data44.xml"/><Relationship Id="rId18" Type="http://schemas.openxmlformats.org/officeDocument/2006/relationships/diagramData" Target="../diagrams/data45.xml"/><Relationship Id="rId3" Type="http://schemas.openxmlformats.org/officeDocument/2006/relationships/diagramData" Target="../diagrams/data42.xml"/><Relationship Id="rId21" Type="http://schemas.openxmlformats.org/officeDocument/2006/relationships/diagramColors" Target="../diagrams/colors45.xml"/><Relationship Id="rId7" Type="http://schemas.microsoft.com/office/2007/relationships/diagramDrawing" Target="../diagrams/drawing42.xml"/><Relationship Id="rId12" Type="http://schemas.microsoft.com/office/2007/relationships/diagramDrawing" Target="../diagrams/drawing43.xml"/><Relationship Id="rId17" Type="http://schemas.microsoft.com/office/2007/relationships/diagramDrawing" Target="../diagrams/drawing44.xml"/><Relationship Id="rId2" Type="http://schemas.openxmlformats.org/officeDocument/2006/relationships/notesSlide" Target="../notesSlides/notesSlide30.xml"/><Relationship Id="rId16" Type="http://schemas.openxmlformats.org/officeDocument/2006/relationships/diagramColors" Target="../diagrams/colors44.xml"/><Relationship Id="rId20" Type="http://schemas.openxmlformats.org/officeDocument/2006/relationships/diagramQuickStyle" Target="../diagrams/quickStyle4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2.xml"/><Relationship Id="rId11" Type="http://schemas.openxmlformats.org/officeDocument/2006/relationships/diagramColors" Target="../diagrams/colors43.xml"/><Relationship Id="rId5" Type="http://schemas.openxmlformats.org/officeDocument/2006/relationships/diagramQuickStyle" Target="../diagrams/quickStyle42.xml"/><Relationship Id="rId15" Type="http://schemas.openxmlformats.org/officeDocument/2006/relationships/diagramQuickStyle" Target="../diagrams/quickStyle44.xml"/><Relationship Id="rId10" Type="http://schemas.openxmlformats.org/officeDocument/2006/relationships/diagramQuickStyle" Target="../diagrams/quickStyle43.xml"/><Relationship Id="rId19" Type="http://schemas.openxmlformats.org/officeDocument/2006/relationships/diagramLayout" Target="../diagrams/layout45.xml"/><Relationship Id="rId4" Type="http://schemas.openxmlformats.org/officeDocument/2006/relationships/diagramLayout" Target="../diagrams/layout42.xml"/><Relationship Id="rId9" Type="http://schemas.openxmlformats.org/officeDocument/2006/relationships/diagramLayout" Target="../diagrams/layout43.xml"/><Relationship Id="rId14" Type="http://schemas.openxmlformats.org/officeDocument/2006/relationships/diagramLayout" Target="../diagrams/layout44.xml"/><Relationship Id="rId22" Type="http://schemas.microsoft.com/office/2007/relationships/diagramDrawing" Target="../diagrams/drawing4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7.xml"/><Relationship Id="rId13" Type="http://schemas.openxmlformats.org/officeDocument/2006/relationships/image" Target="../media/image54.emf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12" Type="http://schemas.microsoft.com/office/2007/relationships/diagramDrawing" Target="../diagrams/drawing4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6.xml"/><Relationship Id="rId11" Type="http://schemas.openxmlformats.org/officeDocument/2006/relationships/diagramColors" Target="../diagrams/colors47.xml"/><Relationship Id="rId5" Type="http://schemas.openxmlformats.org/officeDocument/2006/relationships/diagramQuickStyle" Target="../diagrams/quickStyle46.xml"/><Relationship Id="rId10" Type="http://schemas.openxmlformats.org/officeDocument/2006/relationships/diagramQuickStyle" Target="../diagrams/quickStyle47.xml"/><Relationship Id="rId4" Type="http://schemas.openxmlformats.org/officeDocument/2006/relationships/diagramLayout" Target="../diagrams/layout46.xml"/><Relationship Id="rId9" Type="http://schemas.openxmlformats.org/officeDocument/2006/relationships/diagramLayout" Target="../diagrams/layout47.xml"/><Relationship Id="rId1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9.xml"/><Relationship Id="rId13" Type="http://schemas.openxmlformats.org/officeDocument/2006/relationships/image" Target="../media/image56.jpeg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12" Type="http://schemas.microsoft.com/office/2007/relationships/diagramDrawing" Target="../diagrams/drawing4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8.xml"/><Relationship Id="rId11" Type="http://schemas.openxmlformats.org/officeDocument/2006/relationships/diagramColors" Target="../diagrams/colors49.xml"/><Relationship Id="rId5" Type="http://schemas.openxmlformats.org/officeDocument/2006/relationships/diagramQuickStyle" Target="../diagrams/quickStyle48.xml"/><Relationship Id="rId10" Type="http://schemas.openxmlformats.org/officeDocument/2006/relationships/diagramQuickStyle" Target="../diagrams/quickStyle49.xml"/><Relationship Id="rId4" Type="http://schemas.openxmlformats.org/officeDocument/2006/relationships/diagramLayout" Target="../diagrams/layout48.xml"/><Relationship Id="rId9" Type="http://schemas.openxmlformats.org/officeDocument/2006/relationships/diagramLayout" Target="../diagrams/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2.xml"/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12" Type="http://schemas.microsoft.com/office/2007/relationships/diagramDrawing" Target="../diagrams/drawing5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1.xml"/><Relationship Id="rId11" Type="http://schemas.openxmlformats.org/officeDocument/2006/relationships/diagramColors" Target="../diagrams/colors52.xml"/><Relationship Id="rId5" Type="http://schemas.openxmlformats.org/officeDocument/2006/relationships/diagramQuickStyle" Target="../diagrams/quickStyle51.xml"/><Relationship Id="rId10" Type="http://schemas.openxmlformats.org/officeDocument/2006/relationships/diagramQuickStyle" Target="../diagrams/quickStyle52.xml"/><Relationship Id="rId4" Type="http://schemas.openxmlformats.org/officeDocument/2006/relationships/diagramLayout" Target="../diagrams/layout51.xml"/><Relationship Id="rId9" Type="http://schemas.openxmlformats.org/officeDocument/2006/relationships/diagramLayout" Target="../diagrams/layout5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53.xml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54.xml"/><Relationship Id="rId9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diagramData" Target="../diagrams/data55.xml"/><Relationship Id="rId7" Type="http://schemas.microsoft.com/office/2007/relationships/diagramDrawing" Target="../diagrams/drawing55.xm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5.xml"/><Relationship Id="rId11" Type="http://schemas.openxmlformats.org/officeDocument/2006/relationships/image" Target="../media/image66.png"/><Relationship Id="rId5" Type="http://schemas.openxmlformats.org/officeDocument/2006/relationships/diagramQuickStyle" Target="../diagrams/quickStyle55.xml"/><Relationship Id="rId10" Type="http://schemas.openxmlformats.org/officeDocument/2006/relationships/image" Target="../media/image65.jpeg"/><Relationship Id="rId4" Type="http://schemas.openxmlformats.org/officeDocument/2006/relationships/diagramLayout" Target="../diagrams/layout55.xml"/><Relationship Id="rId9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8.xml"/><Relationship Id="rId3" Type="http://schemas.openxmlformats.org/officeDocument/2006/relationships/diagramData" Target="../diagrams/data57.xml"/><Relationship Id="rId7" Type="http://schemas.microsoft.com/office/2007/relationships/diagramDrawing" Target="../diagrams/drawing57.xml"/><Relationship Id="rId12" Type="http://schemas.microsoft.com/office/2007/relationships/diagramDrawing" Target="../diagrams/drawing5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7.xml"/><Relationship Id="rId11" Type="http://schemas.openxmlformats.org/officeDocument/2006/relationships/diagramColors" Target="../diagrams/colors58.xml"/><Relationship Id="rId5" Type="http://schemas.openxmlformats.org/officeDocument/2006/relationships/diagramQuickStyle" Target="../diagrams/quickStyle57.xml"/><Relationship Id="rId10" Type="http://schemas.openxmlformats.org/officeDocument/2006/relationships/diagramQuickStyle" Target="../diagrams/quickStyle58.xml"/><Relationship Id="rId4" Type="http://schemas.openxmlformats.org/officeDocument/2006/relationships/diagramLayout" Target="../diagrams/layout57.xml"/><Relationship Id="rId9" Type="http://schemas.openxmlformats.org/officeDocument/2006/relationships/diagramLayout" Target="../diagrams/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3.png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9.xml"/><Relationship Id="rId13" Type="http://schemas.microsoft.com/office/2007/relationships/diagramDrawing" Target="../diagrams/drawing60.xml"/><Relationship Id="rId18" Type="http://schemas.openxmlformats.org/officeDocument/2006/relationships/chart" Target="../charts/chart6.xml"/><Relationship Id="rId3" Type="http://schemas.openxmlformats.org/officeDocument/2006/relationships/notesSlide" Target="../notesSlides/notesSlide40.xml"/><Relationship Id="rId7" Type="http://schemas.openxmlformats.org/officeDocument/2006/relationships/diagramColors" Target="../diagrams/colors59.xml"/><Relationship Id="rId12" Type="http://schemas.openxmlformats.org/officeDocument/2006/relationships/diagramColors" Target="../diagrams/colors60.xml"/><Relationship Id="rId17" Type="http://schemas.openxmlformats.org/officeDocument/2006/relationships/chart" Target="../charts/chart5.xml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59.xml"/><Relationship Id="rId11" Type="http://schemas.openxmlformats.org/officeDocument/2006/relationships/diagramQuickStyle" Target="../diagrams/quickStyle60.xml"/><Relationship Id="rId5" Type="http://schemas.openxmlformats.org/officeDocument/2006/relationships/diagramLayout" Target="../diagrams/layout59.xml"/><Relationship Id="rId15" Type="http://schemas.openxmlformats.org/officeDocument/2006/relationships/oleObject" Target="../embeddings/oleObject2.bin"/><Relationship Id="rId10" Type="http://schemas.openxmlformats.org/officeDocument/2006/relationships/diagramLayout" Target="../diagrams/layout60.xml"/><Relationship Id="rId4" Type="http://schemas.openxmlformats.org/officeDocument/2006/relationships/diagramData" Target="../diagrams/data59.xml"/><Relationship Id="rId9" Type="http://schemas.openxmlformats.org/officeDocument/2006/relationships/diagramData" Target="../diagrams/data60.xml"/><Relationship Id="rId1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61.xml"/><Relationship Id="rId7" Type="http://schemas.microsoft.com/office/2007/relationships/diagramDrawing" Target="../diagrams/drawing6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1.xml"/><Relationship Id="rId5" Type="http://schemas.openxmlformats.org/officeDocument/2006/relationships/diagramQuickStyle" Target="../diagrams/quickStyle61.xml"/><Relationship Id="rId4" Type="http://schemas.openxmlformats.org/officeDocument/2006/relationships/diagramLayout" Target="../diagrams/layout61.xml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Data" Target="../diagrams/data62.xml"/><Relationship Id="rId7" Type="http://schemas.microsoft.com/office/2007/relationships/diagramDrawing" Target="../diagrams/drawing6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Relationship Id="rId9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Data" Target="../diagrams/data63.xml"/><Relationship Id="rId7" Type="http://schemas.microsoft.com/office/2007/relationships/diagramDrawing" Target="../diagrams/drawing6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10" Type="http://schemas.openxmlformats.org/officeDocument/2006/relationships/image" Target="../media/image77.jpeg"/><Relationship Id="rId4" Type="http://schemas.openxmlformats.org/officeDocument/2006/relationships/diagramLayout" Target="../diagrams/layout63.xml"/><Relationship Id="rId9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4.xml"/><Relationship Id="rId13" Type="http://schemas.openxmlformats.org/officeDocument/2006/relationships/diagramQuickStyle" Target="../diagrams/quickStyle65.xml"/><Relationship Id="rId3" Type="http://schemas.openxmlformats.org/officeDocument/2006/relationships/notesSlide" Target="../notesSlides/notesSlide44.xml"/><Relationship Id="rId7" Type="http://schemas.openxmlformats.org/officeDocument/2006/relationships/diagramQuickStyle" Target="../diagrams/quickStyle64.xml"/><Relationship Id="rId12" Type="http://schemas.openxmlformats.org/officeDocument/2006/relationships/diagramLayout" Target="../diagrams/layout6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diagramLayout" Target="../diagrams/layout64.xml"/><Relationship Id="rId11" Type="http://schemas.openxmlformats.org/officeDocument/2006/relationships/diagramData" Target="../diagrams/data65.xml"/><Relationship Id="rId5" Type="http://schemas.openxmlformats.org/officeDocument/2006/relationships/diagramData" Target="../diagrams/data64.xml"/><Relationship Id="rId15" Type="http://schemas.microsoft.com/office/2007/relationships/diagramDrawing" Target="../diagrams/drawing65.xml"/><Relationship Id="rId10" Type="http://schemas.openxmlformats.org/officeDocument/2006/relationships/image" Target="../media/image79.jpeg"/><Relationship Id="rId4" Type="http://schemas.openxmlformats.org/officeDocument/2006/relationships/oleObject" Target="../embeddings/oleObject4.bin"/><Relationship Id="rId9" Type="http://schemas.microsoft.com/office/2007/relationships/diagramDrawing" Target="../diagrams/drawing64.xml"/><Relationship Id="rId14" Type="http://schemas.openxmlformats.org/officeDocument/2006/relationships/diagramColors" Target="../diagrams/colors65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6.xml"/><Relationship Id="rId3" Type="http://schemas.openxmlformats.org/officeDocument/2006/relationships/image" Target="../media/image80.emf"/><Relationship Id="rId7" Type="http://schemas.openxmlformats.org/officeDocument/2006/relationships/diagramColors" Target="../diagrams/colors6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6.xml"/><Relationship Id="rId5" Type="http://schemas.openxmlformats.org/officeDocument/2006/relationships/diagramLayout" Target="../diagrams/layout66.xml"/><Relationship Id="rId4" Type="http://schemas.openxmlformats.org/officeDocument/2006/relationships/diagramData" Target="../diagrams/data66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7.xml"/><Relationship Id="rId13" Type="http://schemas.microsoft.com/office/2007/relationships/diagramDrawing" Target="../diagrams/drawing68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67.xml"/><Relationship Id="rId12" Type="http://schemas.openxmlformats.org/officeDocument/2006/relationships/diagramColors" Target="../diagrams/colors68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7.xml"/><Relationship Id="rId11" Type="http://schemas.openxmlformats.org/officeDocument/2006/relationships/diagramQuickStyle" Target="../diagrams/quickStyle68.xml"/><Relationship Id="rId5" Type="http://schemas.openxmlformats.org/officeDocument/2006/relationships/diagramLayout" Target="../diagrams/layout67.xml"/><Relationship Id="rId15" Type="http://schemas.openxmlformats.org/officeDocument/2006/relationships/image" Target="../media/image83.png"/><Relationship Id="rId10" Type="http://schemas.openxmlformats.org/officeDocument/2006/relationships/diagramLayout" Target="../diagrams/layout68.xml"/><Relationship Id="rId4" Type="http://schemas.openxmlformats.org/officeDocument/2006/relationships/diagramData" Target="../diagrams/data67.xml"/><Relationship Id="rId9" Type="http://schemas.openxmlformats.org/officeDocument/2006/relationships/diagramData" Target="../diagrams/data68.xml"/><Relationship Id="rId1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diagramData" Target="../diagrams/data69.xml"/><Relationship Id="rId7" Type="http://schemas.microsoft.com/office/2007/relationships/diagramDrawing" Target="../diagrams/drawing6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9.xml"/><Relationship Id="rId11" Type="http://schemas.openxmlformats.org/officeDocument/2006/relationships/image" Target="../media/image86.jpeg"/><Relationship Id="rId5" Type="http://schemas.openxmlformats.org/officeDocument/2006/relationships/diagramQuickStyle" Target="../diagrams/quickStyle69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69.xml"/><Relationship Id="rId9" Type="http://schemas.openxmlformats.org/officeDocument/2006/relationships/image" Target="../media/image8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0.xml"/><Relationship Id="rId7" Type="http://schemas.microsoft.com/office/2007/relationships/diagramDrawing" Target="../diagrams/drawing70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0.xml"/><Relationship Id="rId5" Type="http://schemas.openxmlformats.org/officeDocument/2006/relationships/diagramQuickStyle" Target="../diagrams/quickStyle70.xml"/><Relationship Id="rId4" Type="http://schemas.openxmlformats.org/officeDocument/2006/relationships/diagramLayout" Target="../diagrams/layout7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5.png"/><Relationship Id="rId9" Type="http://schemas.microsoft.com/office/2007/relationships/diagramDrawing" Target="../diagrams/drawing6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1.xml"/><Relationship Id="rId3" Type="http://schemas.openxmlformats.org/officeDocument/2006/relationships/image" Target="../media/image87.png"/><Relationship Id="rId7" Type="http://schemas.openxmlformats.org/officeDocument/2006/relationships/diagramColors" Target="../diagrams/colors7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1.xml"/><Relationship Id="rId5" Type="http://schemas.openxmlformats.org/officeDocument/2006/relationships/diagramLayout" Target="../diagrams/layout71.xml"/><Relationship Id="rId4" Type="http://schemas.openxmlformats.org/officeDocument/2006/relationships/diagramData" Target="../diagrams/data71.xml"/><Relationship Id="rId9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2.xml"/><Relationship Id="rId13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diagramColors" Target="../diagrams/colors72.xml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2.xml"/><Relationship Id="rId11" Type="http://schemas.openxmlformats.org/officeDocument/2006/relationships/image" Target="../media/image92.png"/><Relationship Id="rId5" Type="http://schemas.openxmlformats.org/officeDocument/2006/relationships/diagramLayout" Target="../diagrams/layout72.xml"/><Relationship Id="rId10" Type="http://schemas.openxmlformats.org/officeDocument/2006/relationships/image" Target="../media/image91.jpeg"/><Relationship Id="rId4" Type="http://schemas.openxmlformats.org/officeDocument/2006/relationships/diagramData" Target="../diagrams/data72.xml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notesSlide" Target="../notesSlides/notesSlide6.xml"/><Relationship Id="rId7" Type="http://schemas.openxmlformats.org/officeDocument/2006/relationships/diagramLayout" Target="../diagrams/layou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7.xml"/><Relationship Id="rId5" Type="http://schemas.openxmlformats.org/officeDocument/2006/relationships/oleObject" Target="../embeddings/oleObject1.bin"/><Relationship Id="rId10" Type="http://schemas.microsoft.com/office/2007/relationships/diagramDrawing" Target="../diagrams/drawing7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471459" y="1211"/>
            <a:ext cx="8672541" cy="77351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kumimoji="0" lang="zh-TW" altLang="en-US" sz="54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官田工業區服務中心環保組</a:t>
            </a:r>
            <a:endParaRPr kumimoji="0" lang="zh-TW" altLang="en-US" sz="5400" kern="0" dirty="0"/>
          </a:p>
        </p:txBody>
      </p:sp>
      <p:sp>
        <p:nvSpPr>
          <p:cNvPr id="9" name="矩形 8"/>
          <p:cNvSpPr/>
          <p:nvPr/>
        </p:nvSpPr>
        <p:spPr>
          <a:xfrm>
            <a:off x="1835696" y="896619"/>
            <a:ext cx="3958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永</a:t>
            </a:r>
            <a:r>
              <a:rPr lang="zh-TW" alt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zh-TW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經營</a:t>
            </a:r>
            <a:endParaRPr lang="zh-TW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433"/>
            <a:ext cx="720080" cy="685066"/>
          </a:xfrm>
          <a:prstGeom prst="rect">
            <a:avLst/>
          </a:prstGeom>
        </p:spPr>
      </p:pic>
      <p:pic>
        <p:nvPicPr>
          <p:cNvPr id="14338" name="Picture 2" descr="ãæ°¸çºç¶ç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558" y="1745251"/>
            <a:ext cx="8417525" cy="4234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758" y="1982336"/>
            <a:ext cx="6228184" cy="4875664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7968657" y="6583075"/>
            <a:ext cx="921774" cy="2101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50" dirty="0">
                <a:solidFill>
                  <a:srgbClr val="7030A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圖片來源：</a:t>
            </a:r>
            <a:r>
              <a:rPr lang="en-US" altLang="zh-TW" sz="750" dirty="0">
                <a:solidFill>
                  <a:srgbClr val="7030A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google</a:t>
            </a:r>
            <a:endParaRPr lang="zh-TW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4" name="Text Box 18"/>
          <p:cNvSpPr txBox="1">
            <a:spLocks noChangeArrowheads="1"/>
          </p:cNvSpPr>
          <p:nvPr/>
        </p:nvSpPr>
        <p:spPr bwMode="auto">
          <a:xfrm>
            <a:off x="0" y="5804118"/>
            <a:ext cx="4468321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ct val="0"/>
              </a:spcAft>
              <a:buFontTx/>
              <a:buNone/>
              <a:defRPr/>
            </a:pPr>
            <a:r>
              <a:rPr lang="zh-TW" altLang="en-US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報告人：副主任施智明</a:t>
            </a:r>
            <a:endParaRPr lang="en-US" altLang="zh-TW" sz="2800" dirty="0" smtClean="0">
              <a:solidFill>
                <a:srgbClr val="0000FF"/>
              </a:solidFill>
              <a:effectLst/>
              <a:ea typeface="標楷體" panose="03000509000000000000" pitchFamily="65" charset="-120"/>
            </a:endParaRPr>
          </a:p>
          <a:p>
            <a:pPr algn="ctr" eaLnBrk="1" hangingPunct="1">
              <a:spcBef>
                <a:spcPts val="0"/>
              </a:spcBef>
              <a:spcAft>
                <a:spcPct val="0"/>
              </a:spcAft>
              <a:buFontTx/>
              <a:buNone/>
              <a:defRPr/>
            </a:pPr>
            <a:r>
              <a:rPr lang="zh-TW" altLang="en-US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日 期：</a:t>
            </a:r>
            <a:r>
              <a:rPr lang="en-US" altLang="zh-TW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108</a:t>
            </a:r>
            <a:r>
              <a:rPr lang="zh-TW" altLang="en-US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年</a:t>
            </a:r>
            <a:r>
              <a:rPr lang="en-US" altLang="zh-TW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12</a:t>
            </a:r>
            <a:r>
              <a:rPr lang="zh-TW" altLang="en-US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月</a:t>
            </a:r>
            <a:r>
              <a:rPr lang="en-US" altLang="zh-TW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10</a:t>
            </a:r>
            <a:r>
              <a:rPr lang="zh-TW" altLang="en-US" sz="2800" dirty="0" smtClean="0">
                <a:solidFill>
                  <a:srgbClr val="0000FF"/>
                </a:solidFill>
                <a:effectLst/>
                <a:ea typeface="標楷體" panose="03000509000000000000" pitchFamily="65" charset="-120"/>
              </a:rPr>
              <a:t>日</a:t>
            </a:r>
            <a:endParaRPr lang="zh-TW" altLang="en-US" sz="2800" dirty="0">
              <a:solidFill>
                <a:srgbClr val="0000FF"/>
              </a:solidFill>
              <a:effectLst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 advClick="0" advTm="3000">
        <p15:prstTrans prst="origami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0834808"/>
              </p:ext>
            </p:extLst>
          </p:nvPr>
        </p:nvGraphicFramePr>
        <p:xfrm>
          <a:off x="255412" y="1574654"/>
          <a:ext cx="8637064" cy="4623325"/>
        </p:xfrm>
        <a:graphic>
          <a:graphicData uri="http://schemas.openxmlformats.org/drawingml/2006/table">
            <a:tbl>
              <a:tblPr/>
              <a:tblGrid>
                <a:gridCol w="723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90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4806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66649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目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進廠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限值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進廠水質濃度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/水量</a:t>
                      </a:r>
                      <a:endParaRPr kumimoji="0" lang="hi-IN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放流水質</a:t>
                      </a:r>
                      <a:endParaRPr kumimoji="0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放流水法規</a:t>
                      </a:r>
                      <a:r>
                        <a:rPr kumimoji="0" lang="zh-TW" altLang="hi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標準</a:t>
                      </a:r>
                      <a:endParaRPr kumimoji="0" lang="zh-TW" altLang="hi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環評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承諾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無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16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最高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最低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值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平均值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去除率</a:t>
                      </a:r>
                      <a:r>
                        <a:rPr kumimoji="0" lang="zh-TW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hi-IN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%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平均值</a:t>
                      </a:r>
                      <a:endParaRPr kumimoji="0" lang="zh-TW" alt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最大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限值</a:t>
                      </a:r>
                      <a:endParaRPr kumimoji="0" lang="zh-TW" alt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平均值</a:t>
                      </a:r>
                      <a:endParaRPr kumimoji="0" lang="zh-TW" alt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hi-I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8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COD</a:t>
                      </a: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(mg/L)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560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387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58.3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176.8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33.3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84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34.2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100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80</a:t>
                      </a:r>
                      <a:endParaRPr lang="zh-TW" altLang="en-US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zh-TW" altLang="en-US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8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BOD</a:t>
                      </a: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(mg/L)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320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128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38.5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55.4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6.25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95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4.0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25</a:t>
                      </a:r>
                      <a:endParaRPr lang="zh-TW" altLang="en-US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zh-TW" altLang="en-US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68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SS </a:t>
                      </a: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(mg/L)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320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167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14.8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46.4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7.6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87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smtClean="0"/>
                        <a:t>6.8</a:t>
                      </a:r>
                      <a:endParaRPr lang="en-US" altLang="zh-TW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30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25</a:t>
                      </a:r>
                      <a:endParaRPr lang="zh-TW" altLang="en-US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zh-TW" altLang="en-US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35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hi-I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水量</a:t>
                      </a: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(CMD)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核准排放量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sz="1600" dirty="0" smtClean="0"/>
                        <a:t>8,886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sz="1600" dirty="0" smtClean="0"/>
                        <a:t>1100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sz="1600" dirty="0" smtClean="0"/>
                        <a:t>5,632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dirty="0" smtClean="0"/>
                        <a:t>-</a:t>
                      </a: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dirty="0" smtClean="0"/>
                        <a:t>-</a:t>
                      </a: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dirty="0" smtClean="0"/>
                        <a:t>-</a:t>
                      </a: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dirty="0" smtClean="0"/>
                        <a:t>-</a:t>
                      </a: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dirty="0" smtClean="0"/>
                        <a:t>-</a:t>
                      </a: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dirty="0" smtClean="0"/>
                        <a:t>-</a:t>
                      </a: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423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zh-TW" dirty="0" smtClean="0"/>
                        <a:t>9,000</a:t>
                      </a: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8743">
                <a:tc gridSpan="1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資料收集期間：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月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~108</a:t>
                      </a: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月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</a:t>
                      </a: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endParaRPr kumimoji="0" lang="hi-IN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en-US" altLang="zh-TW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en-US" altLang="zh-TW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en-US" altLang="zh-TW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lang="en-US" altLang="zh-TW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TW" altLang="hi-IN" dirty="0" smtClean="0"/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i-IN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91439" marR="9143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雲朵形圖說文字 6"/>
          <p:cNvSpPr/>
          <p:nvPr/>
        </p:nvSpPr>
        <p:spPr>
          <a:xfrm>
            <a:off x="467544" y="5682711"/>
            <a:ext cx="2616711" cy="1050528"/>
          </a:xfrm>
          <a:prstGeom prst="cloudCallout">
            <a:avLst>
              <a:gd name="adj1" fmla="val 26593"/>
              <a:gd name="adj2" fmla="val -81117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kern="0" dirty="0" smtClean="0">
                <a:ln w="6600">
                  <a:noFill/>
                  <a:prstDash val="solid"/>
                </a:ln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最大</a:t>
            </a:r>
            <a:r>
              <a:rPr kumimoji="0" lang="zh-TW" altLang="en-US" sz="2000" b="1" kern="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水量未超過水措核准量</a:t>
            </a:r>
          </a:p>
        </p:txBody>
      </p:sp>
      <p:sp>
        <p:nvSpPr>
          <p:cNvPr id="8" name="雲朵形圖說文字 7"/>
          <p:cNvSpPr/>
          <p:nvPr/>
        </p:nvSpPr>
        <p:spPr>
          <a:xfrm>
            <a:off x="3267593" y="5682711"/>
            <a:ext cx="3024336" cy="1050528"/>
          </a:xfrm>
          <a:prstGeom prst="cloudCallout">
            <a:avLst>
              <a:gd name="adj1" fmla="val -26194"/>
              <a:gd name="adj2" fmla="val -83052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日平均處理水量未超過設計水量</a:t>
            </a:r>
          </a:p>
        </p:txBody>
      </p:sp>
      <p:sp>
        <p:nvSpPr>
          <p:cNvPr id="9" name="矩形 8"/>
          <p:cNvSpPr/>
          <p:nvPr/>
        </p:nvSpPr>
        <p:spPr>
          <a:xfrm>
            <a:off x="145920" y="912394"/>
            <a:ext cx="8981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污水處理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進廠限值與年度實際進、放流水量及水質</a:t>
            </a:r>
            <a:endParaRPr lang="zh-TW" altLang="en-US" sz="2800" dirty="0"/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2581963069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90105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87552" y="941578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組織架構與運作</a:t>
            </a:r>
            <a:endParaRPr lang="zh-TW" altLang="en-US" sz="2800" dirty="0"/>
          </a:p>
        </p:txBody>
      </p:sp>
      <p:graphicFrame>
        <p:nvGraphicFramePr>
          <p:cNvPr id="37" name="資料庫圖表 36"/>
          <p:cNvGraphicFramePr/>
          <p:nvPr>
            <p:extLst/>
          </p:nvPr>
        </p:nvGraphicFramePr>
        <p:xfrm>
          <a:off x="343988" y="717299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" name="矩形 49"/>
          <p:cNvSpPr/>
          <p:nvPr/>
        </p:nvSpPr>
        <p:spPr>
          <a:xfrm>
            <a:off x="3131840" y="636034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待補三級技術員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endParaRPr lang="zh-TW" altLang="en-US" sz="28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268920820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1278793609"/>
      </p:ext>
    </p:extLst>
  </p:cSld>
  <p:clrMapOvr>
    <a:masterClrMapping/>
  </p:clrMapOvr>
  <p:transition spd="slow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-66039" y="81250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組織架構與運作</a:t>
            </a:r>
            <a:endParaRPr lang="zh-TW" altLang="en-US" sz="28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268920820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5126" y="1335722"/>
            <a:ext cx="2058545" cy="2636484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 w="25400">
            <a:solidFill>
              <a:srgbClr val="99CC00"/>
            </a:solidFill>
            <a:miter lim="800000"/>
            <a:headEnd/>
            <a:tailEnd/>
          </a:ln>
          <a:effectLst>
            <a:glow rad="139700">
              <a:srgbClr val="A5A5A5">
                <a:satMod val="175000"/>
                <a:alpha val="40000"/>
              </a:srgbClr>
            </a:glow>
          </a:effectLst>
        </p:spPr>
        <p:txBody>
          <a:bodyPr lIns="73152" tIns="36576" rIns="73152" bIns="36576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環保組長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標楷體" panose="03000509000000000000" pitchFamily="65" charset="-120"/>
              </a:rPr>
              <a:t>顏美玉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351578" y="1335722"/>
            <a:ext cx="2134502" cy="258883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0000FF"/>
            </a:solidFill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維護組</a:t>
            </a: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一級技術員</a:t>
            </a:r>
            <a:r>
              <a:rPr lang="zh-TW" altLang="en-US" sz="24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程正龍</a:t>
            </a:r>
            <a:endParaRPr lang="en-US" altLang="zh-TW" sz="24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zh-TW" altLang="en-US" sz="2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zh-TW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87552" y="3924557"/>
            <a:ext cx="2056119" cy="2756133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99CC00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操作組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zh-TW" altLang="en-US" sz="20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二級技術</a:t>
            </a:r>
            <a:r>
              <a:rPr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endParaRPr kumimoji="1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667996" y="3924557"/>
            <a:ext cx="2100544" cy="2756133"/>
          </a:xfrm>
          <a:prstGeom prst="rect">
            <a:avLst/>
          </a:prstGeom>
          <a:gradFill rotWithShape="1">
            <a:gsLst>
              <a:gs pos="0">
                <a:srgbClr val="CC99FF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993366"/>
            </a:solidFill>
            <a:miter lim="800000"/>
            <a:headEnd/>
            <a:tailEnd/>
          </a:ln>
          <a:effectLst>
            <a:glow rad="228600">
              <a:srgbClr val="FFC000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維護組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一級技術員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郭芳坤</a:t>
            </a: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6948707" y="3924558"/>
            <a:ext cx="2074832" cy="2756132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FF0000"/>
            </a:solidFill>
            <a:miter lim="800000"/>
            <a:headEnd/>
            <a:tailEnd/>
          </a:ln>
          <a:effectLst>
            <a:glow rad="228600">
              <a:srgbClr val="ED7D31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標楷體" panose="03000509000000000000" pitchFamily="65" charset="-120"/>
              </a:rPr>
              <a:t>水質檢驗組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zh-TW" altLang="en-US" sz="20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三級技術</a:t>
            </a:r>
            <a:r>
              <a:rPr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標楷體" panose="03000509000000000000" pitchFamily="65" charset="-120"/>
              </a:rPr>
              <a:t>陳佩雅</a:t>
            </a: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標楷體" panose="03000509000000000000" pitchFamily="65" charset="-12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endParaRPr kumimoji="1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print"/>
          <a:srcRect t="26969" r="6683"/>
          <a:stretch/>
        </p:blipFill>
        <p:spPr>
          <a:xfrm>
            <a:off x="318630" y="2079517"/>
            <a:ext cx="1744599" cy="182185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9" cstate="print"/>
          <a:srcRect r="25588" b="-2957"/>
          <a:stretch/>
        </p:blipFill>
        <p:spPr>
          <a:xfrm>
            <a:off x="4778678" y="4716562"/>
            <a:ext cx="1928356" cy="2001061"/>
          </a:xfrm>
          <a:prstGeom prst="rect">
            <a:avLst/>
          </a:prstGeom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948707" y="1335722"/>
            <a:ext cx="2047809" cy="258883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0000FF"/>
            </a:solidFill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管理組</a:t>
            </a:r>
          </a:p>
          <a:p>
            <a:pPr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TW" altLang="en-US" sz="20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約僱人員</a:t>
            </a:r>
            <a:r>
              <a:rPr lang="zh-TW" altLang="en-US" sz="24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林麗容</a:t>
            </a:r>
            <a:endParaRPr lang="zh-TW" altLang="en-US" sz="24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zh-TW" altLang="en-US" sz="2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zh-TW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10" cstate="print"/>
          <a:srcRect l="-1058" t="20923" r="338" b="18065"/>
          <a:stretch/>
        </p:blipFill>
        <p:spPr>
          <a:xfrm>
            <a:off x="7108032" y="2033283"/>
            <a:ext cx="1756182" cy="1891274"/>
          </a:xfrm>
          <a:prstGeom prst="rect">
            <a:avLst/>
          </a:prstGeom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67995" y="1335722"/>
            <a:ext cx="2100545" cy="258883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0000FF"/>
            </a:solidFill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kumimoji="1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r>
              <a:rPr kumimoji="1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維護組</a:t>
            </a:r>
            <a:endParaRPr kumimoji="1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zh-TW" altLang="en-US" sz="20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約僱人員</a:t>
            </a:r>
            <a:r>
              <a:rPr lang="zh-TW" altLang="en-US" sz="24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李華文</a:t>
            </a:r>
            <a:endParaRPr lang="zh-TW" altLang="en-US" sz="2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zh-TW" altLang="en-US" sz="2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zh-TW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351578" y="3924559"/>
            <a:ext cx="2134502" cy="275613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 w="22225">
            <a:solidFill>
              <a:srgbClr val="99CC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rgbClr val="E7E6E6"/>
            </a:outerShdw>
          </a:effectLst>
          <a:extLst/>
        </p:spPr>
        <p:txBody>
          <a:bodyPr wrap="none" anchor="t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操作組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技工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陳其本</a:t>
            </a: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1" cstate="print"/>
          <a:srcRect l="12546" t="20839" r="27920"/>
          <a:stretch/>
        </p:blipFill>
        <p:spPr>
          <a:xfrm>
            <a:off x="6997918" y="4696804"/>
            <a:ext cx="1989368" cy="198388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2" cstate="print"/>
          <a:srcRect t="21351" r="2699" b="14048"/>
          <a:stretch/>
        </p:blipFill>
        <p:spPr>
          <a:xfrm>
            <a:off x="2643914" y="2032223"/>
            <a:ext cx="1585770" cy="1869150"/>
          </a:xfrm>
          <a:prstGeom prst="rect">
            <a:avLst/>
          </a:prstGeom>
        </p:spPr>
      </p:pic>
      <p:pic>
        <p:nvPicPr>
          <p:cNvPr id="21" name="Picture 15" descr="P7214479"/>
          <p:cNvPicPr>
            <a:picLocks noChangeAspect="1" noChangeArrowheads="1"/>
          </p:cNvPicPr>
          <p:nvPr/>
        </p:nvPicPr>
        <p:blipFill rotWithShape="1">
          <a:blip r:embed="rId13" cstate="print"/>
          <a:srcRect l="-3005" t="31460" r="53232" b="1866"/>
          <a:stretch/>
        </p:blipFill>
        <p:spPr bwMode="auto">
          <a:xfrm>
            <a:off x="188558" y="4696804"/>
            <a:ext cx="1801716" cy="193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4" cstate="print"/>
          <a:srcRect l="20613" t="14855" r="19871" b="5792"/>
          <a:stretch/>
        </p:blipFill>
        <p:spPr>
          <a:xfrm>
            <a:off x="2496486" y="4696804"/>
            <a:ext cx="1880626" cy="18806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43808" y="80249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勇哥、勇妹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182910" y="2032223"/>
            <a:ext cx="1060416" cy="18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95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弧形接點 8"/>
          <p:cNvCxnSpPr/>
          <p:nvPr/>
        </p:nvCxnSpPr>
        <p:spPr>
          <a:xfrm>
            <a:off x="2471618" y="2609426"/>
            <a:ext cx="1963115" cy="558029"/>
          </a:xfrm>
          <a:prstGeom prst="curvedConnector3">
            <a:avLst/>
          </a:prstGeom>
          <a:ln w="57150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flipV="1">
            <a:off x="3221928" y="3344619"/>
            <a:ext cx="1324597" cy="1214220"/>
          </a:xfrm>
          <a:prstGeom prst="curvedConnector3">
            <a:avLst>
              <a:gd name="adj1" fmla="val 23278"/>
            </a:avLst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弧形接點 7"/>
          <p:cNvCxnSpPr/>
          <p:nvPr/>
        </p:nvCxnSpPr>
        <p:spPr>
          <a:xfrm rot="16200000" flipH="1">
            <a:off x="4029900" y="3723738"/>
            <a:ext cx="1225334" cy="476165"/>
          </a:xfrm>
          <a:prstGeom prst="curvedConnector3">
            <a:avLst/>
          </a:prstGeom>
          <a:ln w="571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弧形接點 13"/>
          <p:cNvCxnSpPr/>
          <p:nvPr/>
        </p:nvCxnSpPr>
        <p:spPr>
          <a:xfrm>
            <a:off x="4185648" y="3485018"/>
            <a:ext cx="1633264" cy="568235"/>
          </a:xfrm>
          <a:prstGeom prst="curvedConnector3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 flipV="1">
            <a:off x="4434733" y="2497780"/>
            <a:ext cx="1616010" cy="669676"/>
          </a:xfrm>
          <a:prstGeom prst="curvedConnector3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0" y="108677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組織運作圖</a:t>
            </a:r>
            <a:endParaRPr lang="zh-TW" altLang="en-US" sz="3600" dirty="0"/>
          </a:p>
        </p:txBody>
      </p:sp>
      <p:sp>
        <p:nvSpPr>
          <p:cNvPr id="6" name="矩形 5">
            <a:hlinkClick r:id="rId3" action="ppaction://hlinksldjump"/>
          </p:cNvPr>
          <p:cNvSpPr/>
          <p:nvPr/>
        </p:nvSpPr>
        <p:spPr>
          <a:xfrm>
            <a:off x="0" y="3155417"/>
            <a:ext cx="324732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程正龍、花進安</a:t>
            </a:r>
            <a:r>
              <a:rPr lang="zh-TW" alt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、李華</a:t>
            </a:r>
            <a:r>
              <a:rPr lang="zh-TW" alt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文</a:t>
            </a:r>
            <a:r>
              <a:rPr lang="zh-TW" alt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、林麗容</a:t>
            </a:r>
            <a:endParaRPr lang="en-US" altLang="zh-TW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968287" y="1988633"/>
            <a:ext cx="2811858" cy="219045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1">
            <a:hlinkClick r:id="rId3" action="ppaction://hlinksldjump"/>
          </p:cNvPr>
          <p:cNvSpPr txBox="1">
            <a:spLocks/>
          </p:cNvSpPr>
          <p:nvPr/>
        </p:nvSpPr>
        <p:spPr>
          <a:xfrm>
            <a:off x="1630997" y="2167593"/>
            <a:ext cx="1721739" cy="53985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「管理」</a:t>
            </a:r>
            <a:endParaRPr lang="zh-TW" altLang="en-US" sz="3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標題 1">
            <a:hlinkClick r:id="rId4" action="ppaction://hlinksldjump"/>
          </p:cNvPr>
          <p:cNvSpPr txBox="1">
            <a:spLocks/>
          </p:cNvSpPr>
          <p:nvPr/>
        </p:nvSpPr>
        <p:spPr>
          <a:xfrm>
            <a:off x="1924057" y="4346045"/>
            <a:ext cx="1741334" cy="64637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「操作」</a:t>
            </a:r>
            <a:endParaRPr lang="zh-TW" altLang="en-US" sz="3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標題 1">
            <a:hlinkClick r:id="rId5" action="ppaction://hlinksldjump"/>
          </p:cNvPr>
          <p:cNvSpPr txBox="1">
            <a:spLocks/>
          </p:cNvSpPr>
          <p:nvPr/>
        </p:nvSpPr>
        <p:spPr>
          <a:xfrm>
            <a:off x="5422309" y="1988840"/>
            <a:ext cx="1748437" cy="610382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「維護」</a:t>
            </a:r>
            <a:endParaRPr lang="zh-TW" altLang="en-US" sz="3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標題 1">
            <a:hlinkClick r:id="rId6" action="ppaction://hlinksldjump"/>
          </p:cNvPr>
          <p:cNvSpPr txBox="1">
            <a:spLocks/>
          </p:cNvSpPr>
          <p:nvPr/>
        </p:nvSpPr>
        <p:spPr>
          <a:xfrm>
            <a:off x="5422309" y="3822630"/>
            <a:ext cx="1544502" cy="91448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「水質檢驗」</a:t>
            </a:r>
            <a:endParaRPr lang="zh-TW" altLang="en-US" sz="3200" b="1" cap="none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894038" y="4348112"/>
            <a:ext cx="1780523" cy="590477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「傳承」</a:t>
            </a:r>
            <a:endParaRPr lang="zh-TW" altLang="en-US" sz="3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1372" y="1998038"/>
            <a:ext cx="1971675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「維護」的圖片搜尋結果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6448" y="1988634"/>
            <a:ext cx="1785209" cy="9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「實驗室」的圖片搜尋結果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2644" y="3735690"/>
            <a:ext cx="1964531" cy="1307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「傳承」的圖片搜尋結果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2" t="35463" r="56705" b="6680"/>
          <a:stretch/>
        </p:blipFill>
        <p:spPr bwMode="auto">
          <a:xfrm>
            <a:off x="4159592" y="4844061"/>
            <a:ext cx="1249414" cy="10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「PLC」的圖片搜尋結果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651" y="4334076"/>
            <a:ext cx="1890454" cy="14178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hlinkClick r:id="rId10" action="ppaction://hlinksldjump"/>
          </p:cNvPr>
          <p:cNvSpPr/>
          <p:nvPr/>
        </p:nvSpPr>
        <p:spPr>
          <a:xfrm>
            <a:off x="3373081" y="5751916"/>
            <a:ext cx="346336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顏美玉暨全組同仁</a:t>
            </a: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7968657" y="6583075"/>
            <a:ext cx="921774" cy="2101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50" dirty="0">
                <a:solidFill>
                  <a:srgbClr val="7030A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圖片來源：</a:t>
            </a:r>
            <a:r>
              <a:rPr lang="en-US" altLang="zh-TW" sz="750" dirty="0">
                <a:solidFill>
                  <a:srgbClr val="7030A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google</a:t>
            </a:r>
            <a:endParaRPr lang="zh-TW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hlinkClick r:id="rId4" action="ppaction://hlinksldjump"/>
          </p:cNvPr>
          <p:cNvSpPr/>
          <p:nvPr/>
        </p:nvSpPr>
        <p:spPr>
          <a:xfrm>
            <a:off x="94432" y="5751917"/>
            <a:ext cx="298547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花進安</a:t>
            </a:r>
            <a:r>
              <a:rPr lang="zh-TW" alt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、李華文</a:t>
            </a:r>
            <a:endParaRPr lang="en-US" altLang="zh-TW" sz="3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陳其本</a:t>
            </a:r>
            <a:endParaRPr lang="zh-TW" altLang="en-US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hlinkClick r:id="rId6" action="ppaction://hlinksldjump"/>
          </p:cNvPr>
          <p:cNvSpPr/>
          <p:nvPr/>
        </p:nvSpPr>
        <p:spPr>
          <a:xfrm>
            <a:off x="6908603" y="4930479"/>
            <a:ext cx="152094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陳佩雅</a:t>
            </a:r>
          </a:p>
        </p:txBody>
      </p:sp>
      <p:sp>
        <p:nvSpPr>
          <p:cNvPr id="27" name="矩形 26">
            <a:hlinkClick r:id="rId5" action="ppaction://hlinksldjump"/>
          </p:cNvPr>
          <p:cNvSpPr/>
          <p:nvPr/>
        </p:nvSpPr>
        <p:spPr>
          <a:xfrm>
            <a:off x="6100504" y="2772686"/>
            <a:ext cx="293599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郭芳坤、程正龍</a:t>
            </a:r>
            <a:endParaRPr lang="zh-TW" altLang="en-US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8" name="標題 1"/>
          <p:cNvSpPr txBox="1">
            <a:spLocks/>
          </p:cNvSpPr>
          <p:nvPr/>
        </p:nvSpPr>
        <p:spPr>
          <a:xfrm>
            <a:off x="3252563" y="2183389"/>
            <a:ext cx="2354153" cy="196051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70000"/>
              </a:lnSpc>
            </a:pPr>
            <a:r>
              <a:rPr kumimoji="0" lang="zh-TW" altLang="en-US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永續經營</a:t>
            </a:r>
            <a:r>
              <a:rPr kumimoji="0" lang="en-US" altLang="zh-TW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en-US" altLang="zh-TW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en-US" altLang="zh-TW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4000" kern="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4000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五大足跡</a:t>
            </a:r>
            <a:endParaRPr kumimoji="0" lang="zh-TW" altLang="en-US" sz="4000" kern="0" dirty="0">
              <a:solidFill>
                <a:srgbClr val="FF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467921" y="2557616"/>
            <a:ext cx="3899117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一步一腳印</a:t>
            </a:r>
          </a:p>
        </p:txBody>
      </p:sp>
      <p:graphicFrame>
        <p:nvGraphicFramePr>
          <p:cNvPr id="30" name="資料庫圖表 29"/>
          <p:cNvGraphicFramePr/>
          <p:nvPr>
            <p:extLst>
              <p:ext uri="{D42A27DB-BD31-4B8C-83A1-F6EECF244321}">
                <p14:modId xmlns:p14="http://schemas.microsoft.com/office/powerpoint/2010/main" xmlns="" val="3600689731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xmlns="" val="644225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6000">
        <p15:prstTrans prst="origami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3511328663"/>
              </p:ext>
            </p:extLst>
          </p:nvPr>
        </p:nvGraphicFramePr>
        <p:xfrm>
          <a:off x="971600" y="1479349"/>
          <a:ext cx="7704856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165237" y="2060848"/>
            <a:ext cx="820738" cy="338437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0"/>
              </a:spcAft>
              <a:buFontTx/>
              <a:buNone/>
              <a:defRPr/>
            </a:pPr>
            <a:r>
              <a:rPr kumimoji="0" lang="zh-TW" altLang="en-US" sz="4000" b="1" dirty="0" smtClean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管理分項綱要</a:t>
            </a:r>
            <a:endParaRPr kumimoji="0" lang="zh-TW" altLang="en-US" sz="4000" b="1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376492673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113227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308784191"/>
              </p:ext>
            </p:extLst>
          </p:nvPr>
        </p:nvGraphicFramePr>
        <p:xfrm>
          <a:off x="19952" y="902261"/>
          <a:ext cx="7704856" cy="70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1675685364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9" name="圖表 28"/>
          <p:cNvGraphicFramePr/>
          <p:nvPr>
            <p:extLst>
              <p:ext uri="{D42A27DB-BD31-4B8C-83A1-F6EECF244321}">
                <p14:modId xmlns:p14="http://schemas.microsoft.com/office/powerpoint/2010/main" xmlns="" val="1148194582"/>
              </p:ext>
            </p:extLst>
          </p:nvPr>
        </p:nvGraphicFramePr>
        <p:xfrm>
          <a:off x="19952" y="3356992"/>
          <a:ext cx="8919856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3636575"/>
              </p:ext>
            </p:extLst>
          </p:nvPr>
        </p:nvGraphicFramePr>
        <p:xfrm>
          <a:off x="19952" y="1603353"/>
          <a:ext cx="9016545" cy="22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31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10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dirty="0" smtClean="0"/>
                        <a:t>年度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dirty="0" smtClean="0"/>
                        <a:t>水量收費率</a:t>
                      </a:r>
                      <a:r>
                        <a:rPr lang="en-US" altLang="zh-TW" dirty="0" smtClean="0"/>
                        <a:t>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COD</a:t>
                      </a:r>
                      <a:r>
                        <a:rPr lang="zh-TW" altLang="en-US" dirty="0" smtClean="0"/>
                        <a:t>收費率</a:t>
                      </a:r>
                      <a:r>
                        <a:rPr lang="en-US" altLang="zh-TW" dirty="0" smtClean="0"/>
                        <a:t>(%)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SS</a:t>
                      </a:r>
                      <a:r>
                        <a:rPr lang="zh-TW" altLang="en-US" dirty="0" smtClean="0"/>
                        <a:t>收費率</a:t>
                      </a:r>
                      <a:r>
                        <a:rPr lang="en-US" altLang="zh-TW" dirty="0" smtClean="0"/>
                        <a:t>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dirty="0" smtClean="0"/>
                        <a:t>單位處理水量收入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元</a:t>
                      </a:r>
                      <a:r>
                        <a:rPr lang="en-US" altLang="zh-TW" dirty="0" smtClean="0"/>
                        <a:t>/M3)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104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92.7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58.4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33.1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15.93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105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96.7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68.2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36.6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16.01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106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84.2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65.2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32.0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14.88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107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89.8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74.8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34.8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17.58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108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85.0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75.9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40.4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14.29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195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dirty="0" smtClean="0"/>
                        <a:t>平均</a:t>
                      </a:r>
                      <a:endParaRPr lang="en-US" altLang="zh-TW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89.7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68.5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35.4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altLang="zh-TW" dirty="0" smtClean="0"/>
                        <a:t>15.74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1" name="文字方塊 30"/>
          <p:cNvSpPr txBox="1"/>
          <p:nvPr/>
        </p:nvSpPr>
        <p:spPr>
          <a:xfrm>
            <a:off x="5796136" y="125280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108</a:t>
            </a:r>
            <a:r>
              <a:rPr lang="zh-TW" altLang="en-US" dirty="0" smtClean="0"/>
              <a:t>年以</a:t>
            </a:r>
            <a:r>
              <a:rPr lang="en-US" altLang="zh-TW" dirty="0" smtClean="0"/>
              <a:t>1~10</a:t>
            </a:r>
            <a:r>
              <a:rPr lang="zh-TW" altLang="en-US" dirty="0" smtClean="0"/>
              <a:t>月計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920671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308784191"/>
              </p:ext>
            </p:extLst>
          </p:nvPr>
        </p:nvGraphicFramePr>
        <p:xfrm>
          <a:off x="19952" y="902261"/>
          <a:ext cx="7704856" cy="70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二十四角星形 11"/>
          <p:cNvSpPr/>
          <p:nvPr/>
        </p:nvSpPr>
        <p:spPr bwMode="auto">
          <a:xfrm>
            <a:off x="498318" y="4729211"/>
            <a:ext cx="3659033" cy="2092700"/>
          </a:xfrm>
          <a:prstGeom prst="star24">
            <a:avLst>
              <a:gd name="adj" fmla="val 45749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維持收</a:t>
            </a:r>
            <a:r>
              <a:rPr kumimoji="0"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費率</a:t>
            </a:r>
            <a:r>
              <a:rPr kumimoji="0" lang="en-US" altLang="zh-TW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收支比正常化</a:t>
            </a:r>
            <a:r>
              <a:rPr kumimoji="0"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</a:t>
            </a:r>
            <a:r>
              <a:rPr kumimoji="0"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持續努力的</a:t>
            </a:r>
            <a:r>
              <a:rPr kumimoji="0"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1675685364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9" name="圖表 28"/>
          <p:cNvGraphicFramePr/>
          <p:nvPr>
            <p:extLst>
              <p:ext uri="{D42A27DB-BD31-4B8C-83A1-F6EECF244321}">
                <p14:modId xmlns:p14="http://schemas.microsoft.com/office/powerpoint/2010/main" xmlns="" val="1685710229"/>
              </p:ext>
            </p:extLst>
          </p:nvPr>
        </p:nvGraphicFramePr>
        <p:xfrm>
          <a:off x="4283968" y="1747196"/>
          <a:ext cx="4655840" cy="4850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0584239"/>
              </p:ext>
            </p:extLst>
          </p:nvPr>
        </p:nvGraphicFramePr>
        <p:xfrm>
          <a:off x="179703" y="1650725"/>
          <a:ext cx="396044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年度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收支比</a:t>
                      </a:r>
                      <a:r>
                        <a:rPr lang="en-US" altLang="zh-TW" dirty="0" smtClean="0"/>
                        <a:t>%</a:t>
                      </a:r>
                    </a:p>
                    <a:p>
                      <a:pPr algn="ctr"/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含折舊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收支比</a:t>
                      </a:r>
                      <a:r>
                        <a:rPr lang="en-US" altLang="zh-TW" dirty="0" smtClean="0"/>
                        <a:t>%</a:t>
                      </a:r>
                    </a:p>
                    <a:p>
                      <a:pPr algn="ctr"/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不含折舊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73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159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150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172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113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150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145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平均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155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1" name="文字方塊 30"/>
          <p:cNvSpPr txBox="1"/>
          <p:nvPr/>
        </p:nvSpPr>
        <p:spPr>
          <a:xfrm>
            <a:off x="179703" y="44485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108</a:t>
            </a:r>
            <a:r>
              <a:rPr lang="zh-TW" altLang="en-US" dirty="0" smtClean="0"/>
              <a:t>年以</a:t>
            </a:r>
            <a:r>
              <a:rPr lang="en-US" altLang="zh-TW" dirty="0" smtClean="0"/>
              <a:t>1~10</a:t>
            </a:r>
            <a:r>
              <a:rPr lang="zh-TW" altLang="en-US" dirty="0" smtClean="0"/>
              <a:t>月計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83393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/>
          </p:nvPr>
        </p:nvGraphicFramePr>
        <p:xfrm>
          <a:off x="19952" y="902260"/>
          <a:ext cx="7704856" cy="94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xmlns="" val="1044610545"/>
              </p:ext>
            </p:extLst>
          </p:nvPr>
        </p:nvGraphicFramePr>
        <p:xfrm>
          <a:off x="50850" y="1628801"/>
          <a:ext cx="8985645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293433927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xmlns="" val="2759921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3453732862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9" name="群組 78"/>
          <p:cNvGrpSpPr/>
          <p:nvPr/>
        </p:nvGrpSpPr>
        <p:grpSpPr>
          <a:xfrm>
            <a:off x="3071191" y="921180"/>
            <a:ext cx="2772155" cy="576062"/>
            <a:chOff x="3086532" y="14864"/>
            <a:chExt cx="2772155" cy="576062"/>
          </a:xfrm>
        </p:grpSpPr>
        <p:sp>
          <p:nvSpPr>
            <p:cNvPr id="80" name="圓角矩形 79"/>
            <p:cNvSpPr/>
            <p:nvPr/>
          </p:nvSpPr>
          <p:spPr>
            <a:xfrm>
              <a:off x="3086532" y="14864"/>
              <a:ext cx="2772155" cy="576062"/>
            </a:xfrm>
            <a:prstGeom prst="roundRect">
              <a:avLst/>
            </a:prstGeom>
            <a:solidFill>
              <a:srgbClr val="80C34F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81" name="圓角矩形 4"/>
            <p:cNvSpPr txBox="1"/>
            <p:nvPr/>
          </p:nvSpPr>
          <p:spPr>
            <a:xfrm>
              <a:off x="3114653" y="42985"/>
              <a:ext cx="2715913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一、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rPr>
                <a:t>納管廠商稽查管理成效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82" name="直線接點 5"/>
          <p:cNvSpPr/>
          <p:nvPr/>
        </p:nvSpPr>
        <p:spPr>
          <a:xfrm>
            <a:off x="3212600" y="1200992"/>
            <a:ext cx="5439718" cy="54397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32263" y="1410"/>
                </a:moveTo>
                <a:arcTo wR="2719859" hR="2719859" stAng="16089264" swAng="187944"/>
              </a:path>
            </a:pathLst>
          </a:custGeom>
          <a:noFill/>
          <a:ln w="9525" cap="rnd" cmpd="sng" algn="ctr">
            <a:solidFill>
              <a:srgbClr val="80C34F">
                <a:hueOff val="0"/>
                <a:satOff val="0"/>
                <a:lumOff val="0"/>
                <a:alphaOff val="0"/>
                <a:tint val="60000"/>
              </a:srgbClr>
            </a:solidFill>
            <a:prstDash val="solid"/>
          </a:ln>
          <a:effectLst/>
        </p:spPr>
      </p:sp>
      <p:grpSp>
        <p:nvGrpSpPr>
          <p:cNvPr id="83" name="群組 82"/>
          <p:cNvGrpSpPr/>
          <p:nvPr/>
        </p:nvGrpSpPr>
        <p:grpSpPr>
          <a:xfrm>
            <a:off x="5995056" y="906316"/>
            <a:ext cx="3020713" cy="576062"/>
            <a:chOff x="6010397" y="0"/>
            <a:chExt cx="3020713" cy="576062"/>
          </a:xfrm>
        </p:grpSpPr>
        <p:sp>
          <p:nvSpPr>
            <p:cNvPr id="84" name="圓角矩形 83"/>
            <p:cNvSpPr/>
            <p:nvPr/>
          </p:nvSpPr>
          <p:spPr>
            <a:xfrm>
              <a:off x="6010397" y="0"/>
              <a:ext cx="3020713" cy="576062"/>
            </a:xfrm>
            <a:prstGeom prst="roundRect">
              <a:avLst/>
            </a:prstGeom>
            <a:solidFill>
              <a:srgbClr val="E29D3E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85" name="圓角矩形 7"/>
            <p:cNvSpPr txBox="1"/>
            <p:nvPr/>
          </p:nvSpPr>
          <p:spPr>
            <a:xfrm>
              <a:off x="6038518" y="28121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二、前處理輔導訪視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5995055" y="1425224"/>
            <a:ext cx="3020713" cy="576062"/>
            <a:chOff x="6010396" y="518908"/>
            <a:chExt cx="3020713" cy="576062"/>
          </a:xfrm>
        </p:grpSpPr>
        <p:sp>
          <p:nvSpPr>
            <p:cNvPr id="87" name="圓角矩形 86"/>
            <p:cNvSpPr/>
            <p:nvPr/>
          </p:nvSpPr>
          <p:spPr>
            <a:xfrm>
              <a:off x="6010396" y="518908"/>
              <a:ext cx="3020713" cy="576062"/>
            </a:xfrm>
            <a:prstGeom prst="roundRect">
              <a:avLst/>
            </a:prstGeom>
            <a:solidFill>
              <a:srgbClr val="D64A3B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88" name="圓角矩形 10"/>
            <p:cNvSpPr txBox="1"/>
            <p:nvPr/>
          </p:nvSpPr>
          <p:spPr>
            <a:xfrm>
              <a:off x="6038517" y="547029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三、雨水下水道巡查</a:t>
              </a:r>
              <a:endParaRPr kumimoji="0" lang="en-US" altLang="zh-TW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360363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集污管理第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97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條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5995050" y="2001294"/>
            <a:ext cx="3020713" cy="576062"/>
            <a:chOff x="6010391" y="1094978"/>
            <a:chExt cx="3020713" cy="576062"/>
          </a:xfrm>
        </p:grpSpPr>
        <p:sp>
          <p:nvSpPr>
            <p:cNvPr id="90" name="圓角矩形 89"/>
            <p:cNvSpPr/>
            <p:nvPr/>
          </p:nvSpPr>
          <p:spPr>
            <a:xfrm>
              <a:off x="6010391" y="1094978"/>
              <a:ext cx="3020713" cy="576062"/>
            </a:xfrm>
            <a:prstGeom prst="roundRect">
              <a:avLst/>
            </a:prstGeom>
            <a:solidFill>
              <a:srgbClr val="D64787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91" name="圓角矩形 13"/>
            <p:cNvSpPr txBox="1"/>
            <p:nvPr/>
          </p:nvSpPr>
          <p:spPr>
            <a:xfrm>
              <a:off x="6038512" y="1123099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四、下水道區域系統委託查證權工作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6000441" y="2634507"/>
            <a:ext cx="3020713" cy="576062"/>
            <a:chOff x="6015782" y="1728191"/>
            <a:chExt cx="3020713" cy="576062"/>
          </a:xfrm>
        </p:grpSpPr>
        <p:sp>
          <p:nvSpPr>
            <p:cNvPr id="93" name="圓角矩形 92"/>
            <p:cNvSpPr/>
            <p:nvPr/>
          </p:nvSpPr>
          <p:spPr>
            <a:xfrm>
              <a:off x="6015782" y="1728191"/>
              <a:ext cx="3020713" cy="576062"/>
            </a:xfrm>
            <a:prstGeom prst="roundRect">
              <a:avLst/>
            </a:prstGeom>
            <a:solidFill>
              <a:srgbClr val="A666E1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94" name="圓角矩形 16"/>
            <p:cNvSpPr txBox="1"/>
            <p:nvPr/>
          </p:nvSpPr>
          <p:spPr>
            <a:xfrm>
              <a:off x="6043903" y="1756312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五、集污管理作為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5" name="群組 94"/>
          <p:cNvGrpSpPr/>
          <p:nvPr/>
        </p:nvGrpSpPr>
        <p:grpSpPr>
          <a:xfrm>
            <a:off x="6000440" y="3316683"/>
            <a:ext cx="3020713" cy="576062"/>
            <a:chOff x="6015781" y="2410367"/>
            <a:chExt cx="3020713" cy="576062"/>
          </a:xfrm>
        </p:grpSpPr>
        <p:sp>
          <p:nvSpPr>
            <p:cNvPr id="96" name="圓角矩形 95"/>
            <p:cNvSpPr/>
            <p:nvPr/>
          </p:nvSpPr>
          <p:spPr>
            <a:xfrm>
              <a:off x="6015781" y="2410367"/>
              <a:ext cx="3020713" cy="576062"/>
            </a:xfrm>
            <a:prstGeom prst="roundRect">
              <a:avLst/>
            </a:prstGeom>
            <a:solidFill>
              <a:srgbClr val="80C34F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97" name="圓角矩形 19"/>
            <p:cNvSpPr txBox="1"/>
            <p:nvPr/>
          </p:nvSpPr>
          <p:spPr>
            <a:xfrm>
              <a:off x="6043902" y="2438488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六、許可或定檢資料的法規符合度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6000441" y="3945507"/>
            <a:ext cx="3020713" cy="576062"/>
            <a:chOff x="6015782" y="3039191"/>
            <a:chExt cx="3020713" cy="576062"/>
          </a:xfrm>
        </p:grpSpPr>
        <p:sp>
          <p:nvSpPr>
            <p:cNvPr id="99" name="圓角矩形 98"/>
            <p:cNvSpPr/>
            <p:nvPr/>
          </p:nvSpPr>
          <p:spPr>
            <a:xfrm>
              <a:off x="6015782" y="3039191"/>
              <a:ext cx="3020713" cy="576062"/>
            </a:xfrm>
            <a:prstGeom prst="roundRect">
              <a:avLst/>
            </a:prstGeom>
            <a:solidFill>
              <a:srgbClr val="E29D3E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0" name="圓角矩形 22"/>
            <p:cNvSpPr txBox="1"/>
            <p:nvPr/>
          </p:nvSpPr>
          <p:spPr>
            <a:xfrm>
              <a:off x="6043903" y="3067312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360363" marR="0" lvl="0" indent="-360363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七、監測污水管線匯流處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污水管線匯流點監測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01" name="群組 100"/>
          <p:cNvGrpSpPr/>
          <p:nvPr/>
        </p:nvGrpSpPr>
        <p:grpSpPr>
          <a:xfrm>
            <a:off x="5978647" y="4665588"/>
            <a:ext cx="3042497" cy="720066"/>
            <a:chOff x="5993988" y="3759272"/>
            <a:chExt cx="3042497" cy="720066"/>
          </a:xfrm>
        </p:grpSpPr>
        <p:sp>
          <p:nvSpPr>
            <p:cNvPr id="102" name="圓角矩形 101"/>
            <p:cNvSpPr/>
            <p:nvPr/>
          </p:nvSpPr>
          <p:spPr>
            <a:xfrm>
              <a:off x="5993988" y="3759272"/>
              <a:ext cx="3042497" cy="720066"/>
            </a:xfrm>
            <a:prstGeom prst="roundRect">
              <a:avLst/>
            </a:prstGeom>
            <a:solidFill>
              <a:srgbClr val="D64A3B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3" name="圓角矩形 25"/>
            <p:cNvSpPr txBox="1"/>
            <p:nvPr/>
          </p:nvSpPr>
          <p:spPr>
            <a:xfrm>
              <a:off x="6029139" y="3794423"/>
              <a:ext cx="2972195" cy="649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360363" marR="0" lvl="0" indent="-360363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八、查核廠商雨污水分流及本工業區雨水下水道巡查計畫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雨水排放口監測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>
            <a:off x="6000438" y="5457673"/>
            <a:ext cx="3020713" cy="576062"/>
            <a:chOff x="6015779" y="4551357"/>
            <a:chExt cx="3020713" cy="576062"/>
          </a:xfrm>
        </p:grpSpPr>
        <p:sp>
          <p:nvSpPr>
            <p:cNvPr id="105" name="圓角矩形 104"/>
            <p:cNvSpPr/>
            <p:nvPr/>
          </p:nvSpPr>
          <p:spPr>
            <a:xfrm>
              <a:off x="6015779" y="4551357"/>
              <a:ext cx="3020713" cy="576062"/>
            </a:xfrm>
            <a:prstGeom prst="roundRect">
              <a:avLst/>
            </a:prstGeom>
            <a:solidFill>
              <a:srgbClr val="D64787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6" name="圓角矩形 28"/>
            <p:cNvSpPr txBox="1"/>
            <p:nvPr/>
          </p:nvSpPr>
          <p:spPr>
            <a:xfrm>
              <a:off x="6043900" y="4579478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360363" marR="0" lvl="0" indent="-360363" defTabSz="57785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九、</a:t>
              </a:r>
              <a:r>
                <a:rPr kumimoji="0" lang="zh-TW" alt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查核廠商雨污水分流及本工業區雨水下水道巡查計畫</a:t>
              </a:r>
              <a:r>
                <a:rPr kumimoji="0" lang="en-US" altLang="zh-TW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承受水體監測</a:t>
              </a:r>
              <a:endParaRPr kumimoji="0" lang="zh-TW" alt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07" name="群組 106"/>
          <p:cNvGrpSpPr/>
          <p:nvPr/>
        </p:nvGrpSpPr>
        <p:grpSpPr>
          <a:xfrm>
            <a:off x="6064846" y="6090494"/>
            <a:ext cx="3017186" cy="576062"/>
            <a:chOff x="6019309" y="5184577"/>
            <a:chExt cx="3017186" cy="576062"/>
          </a:xfrm>
        </p:grpSpPr>
        <p:sp>
          <p:nvSpPr>
            <p:cNvPr id="108" name="圓角矩形 107"/>
            <p:cNvSpPr/>
            <p:nvPr/>
          </p:nvSpPr>
          <p:spPr>
            <a:xfrm>
              <a:off x="6019309" y="5184577"/>
              <a:ext cx="3017186" cy="576062"/>
            </a:xfrm>
            <a:prstGeom prst="roundRect">
              <a:avLst/>
            </a:prstGeom>
            <a:solidFill>
              <a:srgbClr val="A666E1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9" name="圓角矩形 31"/>
            <p:cNvSpPr txBox="1"/>
            <p:nvPr/>
          </p:nvSpPr>
          <p:spPr>
            <a:xfrm>
              <a:off x="6047430" y="5212698"/>
              <a:ext cx="2960944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十、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依環保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法規應辦事項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10" name="直線接點 32"/>
          <p:cNvSpPr/>
          <p:nvPr/>
        </p:nvSpPr>
        <p:spPr>
          <a:xfrm>
            <a:off x="3331810" y="910686"/>
            <a:ext cx="5439718" cy="54397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72068" y="5439298"/>
                </a:moveTo>
                <a:arcTo wR="2719859" hR="2719859" stAng="5460408" swAng="11053"/>
              </a:path>
            </a:pathLst>
          </a:custGeom>
          <a:noFill/>
          <a:ln w="9525" cap="rnd" cmpd="sng" algn="ctr">
            <a:solidFill>
              <a:srgbClr val="A666E1">
                <a:hueOff val="0"/>
                <a:satOff val="0"/>
                <a:lumOff val="0"/>
                <a:alphaOff val="0"/>
                <a:tint val="60000"/>
              </a:srgbClr>
            </a:solidFill>
            <a:prstDash val="solid"/>
          </a:ln>
          <a:effectLst/>
        </p:spPr>
      </p:sp>
      <p:grpSp>
        <p:nvGrpSpPr>
          <p:cNvPr id="111" name="群組 110"/>
          <p:cNvGrpSpPr/>
          <p:nvPr/>
        </p:nvGrpSpPr>
        <p:grpSpPr>
          <a:xfrm>
            <a:off x="3071192" y="6033741"/>
            <a:ext cx="2923854" cy="576062"/>
            <a:chOff x="3086533" y="5127425"/>
            <a:chExt cx="2923854" cy="576062"/>
          </a:xfrm>
        </p:grpSpPr>
        <p:sp>
          <p:nvSpPr>
            <p:cNvPr id="112" name="圓角矩形 111"/>
            <p:cNvSpPr/>
            <p:nvPr/>
          </p:nvSpPr>
          <p:spPr>
            <a:xfrm>
              <a:off x="3086533" y="5127425"/>
              <a:ext cx="2923854" cy="576062"/>
            </a:xfrm>
            <a:prstGeom prst="roundRect">
              <a:avLst/>
            </a:prstGeom>
            <a:solidFill>
              <a:srgbClr val="80C34F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13" name="圓角矩形 34"/>
            <p:cNvSpPr txBox="1"/>
            <p:nvPr/>
          </p:nvSpPr>
          <p:spPr>
            <a:xfrm>
              <a:off x="3114654" y="5155546"/>
              <a:ext cx="2867612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39750" marR="0" lvl="0" indent="-53975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十一、</a:t>
              </a:r>
              <a:r>
                <a:rPr kumimoji="0" lang="zh-TW" altLang="en-US" sz="1400" b="1" i="0" u="none" strike="noStrike" kern="0" cap="none" spc="0" normalizeH="0" baseline="0" noProof="0" dirty="0" smtClean="0">
                  <a:ln/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防溢措施、告示牌、放流口設置符合度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14" name="直線接點 35"/>
          <p:cNvSpPr/>
          <p:nvPr/>
        </p:nvSpPr>
        <p:spPr>
          <a:xfrm>
            <a:off x="364708" y="1126889"/>
            <a:ext cx="5439718" cy="54397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734880" y="5439677"/>
                </a:moveTo>
                <a:arcTo wR="2719859" hR="2719859" stAng="5381014" swAng="81533"/>
              </a:path>
            </a:pathLst>
          </a:custGeom>
          <a:noFill/>
          <a:ln w="9525" cap="rnd" cmpd="sng" algn="ctr">
            <a:solidFill>
              <a:srgbClr val="80C34F">
                <a:hueOff val="0"/>
                <a:satOff val="0"/>
                <a:lumOff val="0"/>
                <a:alphaOff val="0"/>
                <a:tint val="60000"/>
              </a:srgbClr>
            </a:solidFill>
            <a:prstDash val="solid"/>
          </a:ln>
          <a:effectLst/>
        </p:spPr>
      </p:sp>
      <p:grpSp>
        <p:nvGrpSpPr>
          <p:cNvPr id="115" name="群組 114"/>
          <p:cNvGrpSpPr/>
          <p:nvPr/>
        </p:nvGrpSpPr>
        <p:grpSpPr>
          <a:xfrm>
            <a:off x="-15341" y="6014492"/>
            <a:ext cx="3020713" cy="576062"/>
            <a:chOff x="0" y="5108176"/>
            <a:chExt cx="3020713" cy="576062"/>
          </a:xfrm>
        </p:grpSpPr>
        <p:sp>
          <p:nvSpPr>
            <p:cNvPr id="116" name="圓角矩形 115"/>
            <p:cNvSpPr/>
            <p:nvPr/>
          </p:nvSpPr>
          <p:spPr>
            <a:xfrm>
              <a:off x="0" y="5108176"/>
              <a:ext cx="3020713" cy="576062"/>
            </a:xfrm>
            <a:prstGeom prst="roundRect">
              <a:avLst/>
            </a:prstGeom>
            <a:solidFill>
              <a:srgbClr val="E29D3E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17" name="圓角矩形 37"/>
            <p:cNvSpPr txBox="1"/>
            <p:nvPr/>
          </p:nvSpPr>
          <p:spPr>
            <a:xfrm>
              <a:off x="28121" y="5136297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39750" marR="0" lvl="0" indent="-53975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十二、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法規落實面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_</a:t>
              </a:r>
              <a:r>
                <a:rPr kumimoji="0" lang="zh-TW" altLang="en-US" sz="1400" b="1" i="0" u="none" strike="noStrike" kern="0" cap="none" spc="0" normalizeH="0" baseline="0" noProof="0" dirty="0" smtClean="0">
                  <a:ln/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登錄操作參數於水措許可範圍內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18" name="群組 117"/>
          <p:cNvGrpSpPr/>
          <p:nvPr/>
        </p:nvGrpSpPr>
        <p:grpSpPr>
          <a:xfrm>
            <a:off x="-15341" y="5396281"/>
            <a:ext cx="3020713" cy="576062"/>
            <a:chOff x="0" y="4489965"/>
            <a:chExt cx="3020713" cy="576062"/>
          </a:xfrm>
        </p:grpSpPr>
        <p:sp>
          <p:nvSpPr>
            <p:cNvPr id="119" name="圓角矩形 118"/>
            <p:cNvSpPr/>
            <p:nvPr/>
          </p:nvSpPr>
          <p:spPr>
            <a:xfrm>
              <a:off x="0" y="4489965"/>
              <a:ext cx="3020713" cy="576062"/>
            </a:xfrm>
            <a:prstGeom prst="roundRect">
              <a:avLst/>
            </a:prstGeom>
            <a:solidFill>
              <a:srgbClr val="D64A3B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20" name="圓角矩形 40"/>
            <p:cNvSpPr txBox="1"/>
            <p:nvPr/>
          </p:nvSpPr>
          <p:spPr>
            <a:xfrm>
              <a:off x="28121" y="4518086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39750" marR="0" lvl="0" indent="-53975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十三、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自動連續監測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視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設施連線作業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21" name="群組 120"/>
          <p:cNvGrpSpPr/>
          <p:nvPr/>
        </p:nvGrpSpPr>
        <p:grpSpPr>
          <a:xfrm>
            <a:off x="-15341" y="4737597"/>
            <a:ext cx="3020713" cy="576062"/>
            <a:chOff x="0" y="3831281"/>
            <a:chExt cx="3020713" cy="576062"/>
          </a:xfrm>
        </p:grpSpPr>
        <p:sp>
          <p:nvSpPr>
            <p:cNvPr id="122" name="圓角矩形 121"/>
            <p:cNvSpPr/>
            <p:nvPr/>
          </p:nvSpPr>
          <p:spPr>
            <a:xfrm>
              <a:off x="0" y="3831281"/>
              <a:ext cx="3020713" cy="576062"/>
            </a:xfrm>
            <a:prstGeom prst="roundRect">
              <a:avLst/>
            </a:prstGeom>
            <a:solidFill>
              <a:srgbClr val="D64787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23" name="圓角矩形 43"/>
            <p:cNvSpPr txBox="1"/>
            <p:nvPr/>
          </p:nvSpPr>
          <p:spPr>
            <a:xfrm>
              <a:off x="28121" y="3859402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十四、土壤及地下水管理作為</a:t>
              </a:r>
            </a:p>
          </p:txBody>
        </p:sp>
      </p:grpSp>
      <p:grpSp>
        <p:nvGrpSpPr>
          <p:cNvPr id="124" name="群組 123"/>
          <p:cNvGrpSpPr/>
          <p:nvPr/>
        </p:nvGrpSpPr>
        <p:grpSpPr>
          <a:xfrm>
            <a:off x="-15341" y="4089524"/>
            <a:ext cx="3020713" cy="576062"/>
            <a:chOff x="0" y="3183208"/>
            <a:chExt cx="3020713" cy="576062"/>
          </a:xfrm>
        </p:grpSpPr>
        <p:sp>
          <p:nvSpPr>
            <p:cNvPr id="125" name="圓角矩形 124"/>
            <p:cNvSpPr/>
            <p:nvPr/>
          </p:nvSpPr>
          <p:spPr>
            <a:xfrm>
              <a:off x="0" y="3183208"/>
              <a:ext cx="3020713" cy="576062"/>
            </a:xfrm>
            <a:prstGeom prst="roundRect">
              <a:avLst/>
            </a:prstGeom>
            <a:solidFill>
              <a:srgbClr val="A666E1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26" name="圓角矩形 46"/>
            <p:cNvSpPr txBox="1"/>
            <p:nvPr/>
          </p:nvSpPr>
          <p:spPr>
            <a:xfrm>
              <a:off x="28121" y="3211329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十五、</a:t>
              </a:r>
              <a:r>
                <a:rPr kumimoji="0" lang="zh-TW" altLang="en-US" sz="1400" b="0" i="0" u="none" strike="noStrike" kern="0" cap="none" spc="0" normalizeH="0" baseline="0" noProof="0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空氣污染防制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27" name="群組 126"/>
          <p:cNvGrpSpPr/>
          <p:nvPr/>
        </p:nvGrpSpPr>
        <p:grpSpPr>
          <a:xfrm>
            <a:off x="-15341" y="3465640"/>
            <a:ext cx="3020713" cy="576062"/>
            <a:chOff x="0" y="2559324"/>
            <a:chExt cx="3020713" cy="576062"/>
          </a:xfrm>
        </p:grpSpPr>
        <p:sp>
          <p:nvSpPr>
            <p:cNvPr id="128" name="圓角矩形 127"/>
            <p:cNvSpPr/>
            <p:nvPr/>
          </p:nvSpPr>
          <p:spPr>
            <a:xfrm>
              <a:off x="0" y="2559324"/>
              <a:ext cx="3020713" cy="576062"/>
            </a:xfrm>
            <a:prstGeom prst="roundRect">
              <a:avLst/>
            </a:prstGeom>
            <a:solidFill>
              <a:srgbClr val="80C34F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29" name="圓角矩形 49"/>
            <p:cNvSpPr txBox="1"/>
            <p:nvPr/>
          </p:nvSpPr>
          <p:spPr>
            <a:xfrm>
              <a:off x="28121" y="2587445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39750" marR="0" lvl="0" indent="-53975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十六、工業區用戶污水納管或聯接</a:t>
              </a:r>
              <a:r>
                <a:rPr kumimoji="0" lang="en-US" altLang="zh-TW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</a:t>
              </a: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年換證作業展延情形</a:t>
              </a:r>
            </a:p>
          </p:txBody>
        </p:sp>
      </p:grpSp>
      <p:grpSp>
        <p:nvGrpSpPr>
          <p:cNvPr id="130" name="群組 129"/>
          <p:cNvGrpSpPr/>
          <p:nvPr/>
        </p:nvGrpSpPr>
        <p:grpSpPr>
          <a:xfrm>
            <a:off x="-15341" y="2820337"/>
            <a:ext cx="3020713" cy="576062"/>
            <a:chOff x="0" y="1914021"/>
            <a:chExt cx="3020713" cy="576062"/>
          </a:xfrm>
        </p:grpSpPr>
        <p:sp>
          <p:nvSpPr>
            <p:cNvPr id="131" name="圓角矩形 130"/>
            <p:cNvSpPr/>
            <p:nvPr/>
          </p:nvSpPr>
          <p:spPr>
            <a:xfrm>
              <a:off x="0" y="1914021"/>
              <a:ext cx="3020713" cy="576062"/>
            </a:xfrm>
            <a:prstGeom prst="roundRect">
              <a:avLst/>
            </a:prstGeom>
            <a:solidFill>
              <a:srgbClr val="E29D3E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32" name="圓角矩形 52"/>
            <p:cNvSpPr txBox="1"/>
            <p:nvPr/>
          </p:nvSpPr>
          <p:spPr>
            <a:xfrm>
              <a:off x="28121" y="1942142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39750" marR="0" lvl="0" indent="-53975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十七、廠商因歇業、停業、撤銷工廠登記、辦理廢</a:t>
              </a:r>
              <a:r>
                <a:rPr kumimoji="0" lang="en-US" altLang="zh-TW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污</a:t>
              </a:r>
              <a:r>
                <a:rPr kumimoji="0" lang="en-US" altLang="zh-TW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水封管作業</a:t>
              </a:r>
            </a:p>
          </p:txBody>
        </p:sp>
      </p:grpSp>
      <p:grpSp>
        <p:nvGrpSpPr>
          <p:cNvPr id="133" name="群組 132"/>
          <p:cNvGrpSpPr/>
          <p:nvPr/>
        </p:nvGrpSpPr>
        <p:grpSpPr>
          <a:xfrm>
            <a:off x="-15341" y="2202456"/>
            <a:ext cx="3020713" cy="576062"/>
            <a:chOff x="0" y="1296140"/>
            <a:chExt cx="3020713" cy="576062"/>
          </a:xfrm>
        </p:grpSpPr>
        <p:sp>
          <p:nvSpPr>
            <p:cNvPr id="134" name="圓角矩形 133"/>
            <p:cNvSpPr/>
            <p:nvPr/>
          </p:nvSpPr>
          <p:spPr>
            <a:xfrm>
              <a:off x="0" y="1296140"/>
              <a:ext cx="3020713" cy="576062"/>
            </a:xfrm>
            <a:prstGeom prst="roundRect">
              <a:avLst/>
            </a:prstGeom>
            <a:solidFill>
              <a:srgbClr val="D64A3B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35" name="圓角矩形 55"/>
            <p:cNvSpPr txBox="1"/>
            <p:nvPr/>
          </p:nvSpPr>
          <p:spPr>
            <a:xfrm>
              <a:off x="28121" y="1324261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十八、辦理</a:t>
              </a: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「</a:t>
              </a: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污泥餅清運處置追蹤</a:t>
              </a: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」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36" name="群組 135"/>
          <p:cNvGrpSpPr/>
          <p:nvPr/>
        </p:nvGrpSpPr>
        <p:grpSpPr>
          <a:xfrm>
            <a:off x="-15341" y="1569238"/>
            <a:ext cx="3020713" cy="576062"/>
            <a:chOff x="0" y="662922"/>
            <a:chExt cx="3020713" cy="576062"/>
          </a:xfrm>
        </p:grpSpPr>
        <p:sp>
          <p:nvSpPr>
            <p:cNvPr id="137" name="圓角矩形 136"/>
            <p:cNvSpPr/>
            <p:nvPr/>
          </p:nvSpPr>
          <p:spPr>
            <a:xfrm>
              <a:off x="0" y="662922"/>
              <a:ext cx="3020713" cy="576062"/>
            </a:xfrm>
            <a:prstGeom prst="roundRect">
              <a:avLst/>
            </a:prstGeom>
            <a:solidFill>
              <a:srgbClr val="D64787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38" name="圓角矩形 58"/>
            <p:cNvSpPr txBox="1"/>
            <p:nvPr/>
          </p:nvSpPr>
          <p:spPr>
            <a:xfrm>
              <a:off x="28121" y="691043"/>
              <a:ext cx="2964471" cy="5198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39750" marR="0" lvl="0" indent="-53975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十九、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公告修正</a:t>
              </a:r>
              <a:r>
                <a:rPr kumimoji="0" lang="en-US" altLang="zh-TW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6</a:t>
              </a:r>
              <a:r>
                <a:rPr kumimoji="0" lang="zh-TW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項「下水水質標準」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39" name="群組 138"/>
          <p:cNvGrpSpPr/>
          <p:nvPr/>
        </p:nvGrpSpPr>
        <p:grpSpPr>
          <a:xfrm>
            <a:off x="-15339" y="993181"/>
            <a:ext cx="3020713" cy="562276"/>
            <a:chOff x="2" y="86865"/>
            <a:chExt cx="3020713" cy="562276"/>
          </a:xfrm>
        </p:grpSpPr>
        <p:sp>
          <p:nvSpPr>
            <p:cNvPr id="140" name="圓角矩形 139"/>
            <p:cNvSpPr/>
            <p:nvPr/>
          </p:nvSpPr>
          <p:spPr>
            <a:xfrm>
              <a:off x="2" y="86865"/>
              <a:ext cx="3020713" cy="562276"/>
            </a:xfrm>
            <a:prstGeom prst="roundRect">
              <a:avLst/>
            </a:prstGeom>
            <a:solidFill>
              <a:srgbClr val="A666E1">
                <a:hueOff val="0"/>
                <a:satOff val="0"/>
                <a:lumOff val="0"/>
                <a:alphaOff val="0"/>
              </a:srgbClr>
            </a:solidFill>
            <a:ln w="2222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41" name="圓角矩形 61"/>
            <p:cNvSpPr txBox="1"/>
            <p:nvPr/>
          </p:nvSpPr>
          <p:spPr>
            <a:xfrm>
              <a:off x="27450" y="114313"/>
              <a:ext cx="2965817" cy="5073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二十、</a:t>
              </a:r>
              <a:r>
                <a:rPr kumimoji="0" lang="zh-TW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環保法令宣導說明會</a:t>
              </a:r>
              <a:endPara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42" name="直線接點 62"/>
          <p:cNvSpPr/>
          <p:nvPr/>
        </p:nvSpPr>
        <p:spPr>
          <a:xfrm>
            <a:off x="378185" y="1239544"/>
            <a:ext cx="5439718" cy="54397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27847" y="1556"/>
                </a:moveTo>
                <a:arcTo wR="2719859" hR="2719859" stAng="16083680" swAng="81546"/>
              </a:path>
            </a:pathLst>
          </a:custGeom>
          <a:noFill/>
          <a:ln w="9525" cap="rnd" cmpd="sng" algn="ctr">
            <a:solidFill>
              <a:srgbClr val="A666E1">
                <a:hueOff val="0"/>
                <a:satOff val="0"/>
                <a:lumOff val="0"/>
                <a:alphaOff val="0"/>
                <a:tint val="60000"/>
              </a:srgbClr>
            </a:solidFill>
            <a:prstDash val="solid"/>
          </a:ln>
          <a:effectLst/>
        </p:spPr>
      </p:sp>
      <p:pic>
        <p:nvPicPr>
          <p:cNvPr id="143" name="圖片 14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376" y="2430058"/>
            <a:ext cx="2923859" cy="2389839"/>
          </a:xfrm>
          <a:prstGeom prst="rect">
            <a:avLst/>
          </a:prstGeom>
        </p:spPr>
      </p:pic>
      <p:sp>
        <p:nvSpPr>
          <p:cNvPr id="144" name="矩形 143"/>
          <p:cNvSpPr/>
          <p:nvPr/>
        </p:nvSpPr>
        <p:spPr>
          <a:xfrm>
            <a:off x="3783742" y="4772679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endParaRPr lang="zh-TW" altLang="en-US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010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xmlns="" val="1230383817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圓角矩形 9"/>
          <p:cNvSpPr/>
          <p:nvPr/>
        </p:nvSpPr>
        <p:spPr>
          <a:xfrm>
            <a:off x="0" y="2924944"/>
            <a:ext cx="9144000" cy="3716371"/>
          </a:xfrm>
          <a:prstGeom prst="roundRect">
            <a:avLst>
              <a:gd name="adj" fmla="val 3127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  <a:alpha val="57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二、前處理輔導訪視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0" y="902260"/>
            <a:ext cx="9144000" cy="2022684"/>
          </a:xfrm>
          <a:prstGeom prst="roundRect">
            <a:avLst>
              <a:gd name="adj" fmla="val 2479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  <a:alpha val="57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defRPr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</a:rPr>
              <a:t>納管廠商稽查管理成效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5182" y="1399602"/>
            <a:ext cx="6353844" cy="11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kumimoji="0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6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097389"/>
              </p:ext>
            </p:extLst>
          </p:nvPr>
        </p:nvGraphicFramePr>
        <p:xfrm>
          <a:off x="45182" y="3452768"/>
          <a:ext cx="6399026" cy="3068260"/>
        </p:xfrm>
        <a:graphic>
          <a:graphicData uri="http://schemas.openxmlformats.org/drawingml/2006/table">
            <a:tbl>
              <a:tblPr/>
              <a:tblGrid>
                <a:gridCol w="816012">
                  <a:extLst>
                    <a:ext uri="{9D8B030D-6E8A-4147-A177-3AD203B41FA5}">
                      <a16:colId xmlns:a16="http://schemas.microsoft.com/office/drawing/2014/main" xmlns="" val="804183446"/>
                    </a:ext>
                  </a:extLst>
                </a:gridCol>
                <a:gridCol w="5583014">
                  <a:extLst>
                    <a:ext uri="{9D8B030D-6E8A-4147-A177-3AD203B41FA5}">
                      <a16:colId xmlns:a16="http://schemas.microsoft.com/office/drawing/2014/main" xmlns="" val="1475192721"/>
                    </a:ext>
                  </a:extLst>
                </a:gridCol>
              </a:tblGrid>
              <a:tr h="78366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執行方式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</a:t>
                      </a:r>
                      <a:r>
                        <a:rPr kumimoji="0" lang="zh-TW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至前處理廠商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例行性採樣時進行輔導訪視，並填寫輔導紀錄，建立前處理廠商預先處理設施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操作輔導紀錄及水紋資料，以掌控廠商基本資料。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>
                          <a:tab pos="179388" algn="l"/>
                        </a:tabLst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區內共有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家廠商設有廢水前處理設施，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同仁分為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組，每組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人每年分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季執行前處理輔導查核作業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marT="45710" marB="45710" anchor="ctr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5222664"/>
                  </a:ext>
                </a:extLst>
              </a:tr>
              <a:tr h="32197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查核項目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查核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用電量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加藥量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污泥清運量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現場操作狀況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marT="45710" marB="45710" anchor="ctr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7923616"/>
                  </a:ext>
                </a:extLst>
              </a:tr>
              <a:tr h="54674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使用表單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填寫廠商預先處理設施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操作輔導紀錄。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依廠商「水污染防治措施計畫」稽查表，進行現場查核作業。</a:t>
                      </a:r>
                    </a:p>
                  </a:txBody>
                  <a:tcPr marT="45710" marB="45710" anchor="ctr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5818643"/>
                  </a:ext>
                </a:extLst>
              </a:tr>
            </a:tbl>
          </a:graphicData>
        </a:graphic>
      </p:graphicFrame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5868144" y="4485221"/>
            <a:ext cx="3184258" cy="2004976"/>
          </a:xfrm>
          <a:prstGeom prst="star16">
            <a:avLst>
              <a:gd name="adj" fmla="val 45843"/>
            </a:avLst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kern="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</a:t>
            </a:r>
            <a:r>
              <a:rPr lang="zh-TW" altLang="en-US" b="1" kern="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b="1" kern="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季及第</a:t>
            </a:r>
            <a:r>
              <a:rPr lang="en-US" altLang="zh-TW" b="1" kern="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季</a:t>
            </a:r>
            <a:endParaRPr lang="en-US" altLang="zh-TW" b="1" kern="0" dirty="0" smtClean="0">
              <a:solidFill>
                <a:srgbClr val="CC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en-US" b="1" kern="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完成輔導紀錄</a:t>
            </a:r>
            <a:r>
              <a:rPr lang="zh-TW" altLang="en-US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b="1" kern="0" dirty="0" smtClean="0">
              <a:solidFill>
                <a:srgbClr val="CC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皆</a:t>
            </a:r>
            <a:r>
              <a:rPr lang="zh-TW" altLang="en-US" b="1" kern="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符合規定。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1" y="1828824"/>
            <a:ext cx="3528463" cy="2791524"/>
          </a:xfrm>
          <a:prstGeom prst="rect">
            <a:avLst/>
          </a:prstGeom>
        </p:spPr>
      </p:pic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467544" y="1262581"/>
            <a:ext cx="7563781" cy="1256302"/>
          </a:xfrm>
          <a:prstGeom prst="star16">
            <a:avLst>
              <a:gd name="adj" fmla="val 41381"/>
            </a:avLst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lvl="0" algn="ctr" eaLnBrk="1" hangingPunct="1">
              <a:lnSpc>
                <a:spcPts val="3000"/>
              </a:lnSpc>
              <a:defRPr/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廠商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</a:rPr>
              <a:t>違規</a:t>
            </a: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水質改善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</a:rPr>
              <a:t>完成，</a:t>
            </a: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及符合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</a:rPr>
              <a:t>結案水質後， </a:t>
            </a:r>
            <a:endParaRPr kumimoji="0"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</a:endParaRPr>
          </a:p>
          <a:p>
            <a:pPr lvl="0" algn="ctr" eaLnBrk="1" hangingPunct="1">
              <a:lnSpc>
                <a:spcPts val="3000"/>
              </a:lnSpc>
              <a:defRPr/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執行</a:t>
            </a:r>
            <a:r>
              <a:rPr kumimoji="0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5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</a:rPr>
              <a:t>日內</a:t>
            </a: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再次稽查</a:t>
            </a:r>
            <a:r>
              <a:rPr kumimoji="0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(</a:t>
            </a: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回馬槍</a:t>
            </a:r>
            <a:r>
              <a:rPr kumimoji="0"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)</a:t>
            </a:r>
            <a:r>
              <a:rPr kumimoji="0"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，以增加收入</a:t>
            </a:r>
            <a:r>
              <a:rPr lang="zh-TW" altLang="en-US" sz="2000" b="1" kern="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79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 txBox="1">
            <a:spLocks/>
          </p:cNvSpPr>
          <p:nvPr/>
        </p:nvSpPr>
        <p:spPr bwMode="auto">
          <a:xfrm>
            <a:off x="323528" y="2276872"/>
            <a:ext cx="720080" cy="237626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ct val="0"/>
              </a:spcAft>
              <a:buFontTx/>
              <a:buNone/>
              <a:defRPr/>
            </a:pPr>
            <a:r>
              <a:rPr kumimoji="0" lang="zh-TW" altLang="en-US" sz="4000" b="1" dirty="0" smtClean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簡報大綱</a:t>
            </a:r>
            <a:endParaRPr kumimoji="0" lang="zh-TW" altLang="en-US" sz="4000" b="1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3833363161"/>
              </p:ext>
            </p:extLst>
          </p:nvPr>
        </p:nvGraphicFramePr>
        <p:xfrm>
          <a:off x="1475656" y="728670"/>
          <a:ext cx="7056784" cy="572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3944670487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圓角矩形 11"/>
          <p:cNvSpPr/>
          <p:nvPr/>
        </p:nvSpPr>
        <p:spPr>
          <a:xfrm>
            <a:off x="0" y="4010143"/>
            <a:ext cx="9132976" cy="2686254"/>
          </a:xfrm>
          <a:prstGeom prst="roundRect">
            <a:avLst>
              <a:gd name="adj" fmla="val 3275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四、下水道區域系統委託查證權工作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0" y="901043"/>
            <a:ext cx="9132976" cy="3109100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三、雨水下水道巡查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集污管理第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97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graphicFrame>
        <p:nvGraphicFramePr>
          <p:cNvPr id="17" name="Group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09481760"/>
              </p:ext>
            </p:extLst>
          </p:nvPr>
        </p:nvGraphicFramePr>
        <p:xfrm>
          <a:off x="0" y="1398668"/>
          <a:ext cx="9144000" cy="1325920"/>
        </p:xfrm>
        <a:graphic>
          <a:graphicData uri="http://schemas.openxmlformats.org/drawingml/2006/table">
            <a:tbl>
              <a:tblPr/>
              <a:tblGrid>
                <a:gridCol w="1135567">
                  <a:extLst>
                    <a:ext uri="{9D8B030D-6E8A-4147-A177-3AD203B41FA5}">
                      <a16:colId xmlns:a16="http://schemas.microsoft.com/office/drawing/2014/main" xmlns="" val="3334461731"/>
                    </a:ext>
                  </a:extLst>
                </a:gridCol>
                <a:gridCol w="8008433">
                  <a:extLst>
                    <a:ext uri="{9D8B030D-6E8A-4147-A177-3AD203B41FA5}">
                      <a16:colId xmlns:a16="http://schemas.microsoft.com/office/drawing/2014/main" xmlns="" val="1972616688"/>
                    </a:ext>
                  </a:extLst>
                </a:gridCol>
              </a:tblGrid>
              <a:tr h="23521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計畫內容</a:t>
                      </a:r>
                    </a:p>
                  </a:txBody>
                  <a:tcPr marT="45730" marB="45730" anchor="ctr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執行採樣作業查核廠商廠區內雨、污水分流情形並輔導作成記錄。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本工業區雨水下水道出口處計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處，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分六個責任區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，由技術員擔任巡查員。</a:t>
                      </a:r>
                    </a:p>
                  </a:txBody>
                  <a:tcPr marT="45730" marB="45730" anchor="ctr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18167"/>
                  </a:ext>
                </a:extLst>
              </a:tr>
              <a:tr h="5508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巡查頻率</a:t>
                      </a:r>
                    </a:p>
                  </a:txBody>
                  <a:tcPr marT="45730" marB="45730" anchor="ctr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廠商廠區內雨污水分流，於執行採樣作業時查核。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工業區雨水下水道出口處巡查：週一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〜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週五每日採不定時稽查。假日夜間每月排定乙次巡查採樣。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30" marB="45730" anchor="ctr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6232749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34663" y="2704234"/>
            <a:ext cx="910933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eaLnBrk="0" fontAlgn="base" hangingPunct="0">
              <a:lnSpc>
                <a:spcPts val="2000"/>
              </a:lnSpc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en-US" altLang="zh-TW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〜</a:t>
            </a:r>
            <a:r>
              <a:rPr lang="en-US" altLang="zh-TW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巡查發現計有</a:t>
            </a:r>
            <a:r>
              <a:rPr lang="en-US" altLang="zh-TW" sz="1600" u="sng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u="sng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家廠商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有部分</a:t>
            </a:r>
            <a:r>
              <a:rPr lang="zh-TW" altLang="en-US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雨污水未完全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分流，</a:t>
            </a:r>
            <a:r>
              <a:rPr lang="en-US" altLang="zh-TW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家已改善，持續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</a:t>
            </a:r>
            <a:r>
              <a:rPr lang="zh-TW" altLang="en-US" sz="16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輔導廠商做好雨污水分流措施，並限期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廠商完成</a:t>
            </a:r>
            <a:r>
              <a:rPr lang="zh-TW" altLang="en-US" sz="16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kern="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lnSpc>
                <a:spcPts val="2000"/>
              </a:lnSpc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en-US" altLang="zh-TW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雨水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下水道每月執行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次採樣檢測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承受水體執行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次採樣檢測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均符合國家標準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357188" fontAlgn="base">
              <a:lnSpc>
                <a:spcPts val="2000"/>
              </a:lnSpc>
              <a:spcAft>
                <a:spcPct val="0"/>
              </a:spcAft>
              <a:defRPr/>
            </a:pPr>
            <a:r>
              <a:rPr lang="en-US" altLang="zh-TW" sz="1600" b="1" dirty="0" smtClean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b="1" dirty="0" smtClean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、持續查核，</a:t>
            </a:r>
            <a:r>
              <a:rPr lang="zh-TW" altLang="en-US" sz="1600" b="1" dirty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如查獲雨、污水未分流則函文限期改善，限期未改善者將通報環保單位。</a:t>
            </a:r>
          </a:p>
          <a:p>
            <a:pPr marL="449263" lvl="0" indent="-449263" fontAlgn="base">
              <a:lnSpc>
                <a:spcPts val="2000"/>
              </a:lnSpc>
              <a:spcAft>
                <a:spcPct val="0"/>
              </a:spcAft>
              <a:defRPr/>
            </a:pPr>
            <a:r>
              <a:rPr lang="en-US" altLang="zh-TW" sz="1600" b="1" dirty="0" smtClean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b="1" dirty="0" smtClean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製作廠商及雨、污水流向平面配製圖提供同仁查核及相關單位追蹤污染源</a:t>
            </a:r>
            <a:r>
              <a:rPr lang="zh-TW" altLang="en-US" sz="1600" b="1" dirty="0" smtClean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9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47264612"/>
              </p:ext>
            </p:extLst>
          </p:nvPr>
        </p:nvGraphicFramePr>
        <p:xfrm>
          <a:off x="11022" y="4442189"/>
          <a:ext cx="9121953" cy="2254208"/>
        </p:xfrm>
        <a:graphic>
          <a:graphicData uri="http://schemas.openxmlformats.org/drawingml/2006/table">
            <a:tbl>
              <a:tblPr/>
              <a:tblGrid>
                <a:gridCol w="9121953">
                  <a:extLst>
                    <a:ext uri="{9D8B030D-6E8A-4147-A177-3AD203B41FA5}">
                      <a16:colId xmlns:a16="http://schemas.microsoft.com/office/drawing/2014/main" xmlns="" val="1075617076"/>
                    </a:ext>
                  </a:extLst>
                </a:gridCol>
              </a:tblGrid>
              <a:tr h="35251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工作事項</a:t>
                      </a:r>
                    </a:p>
                  </a:txBody>
                  <a:tcPr marT="45711" marB="45711" anchor="ctr" horzOverflow="overflow">
                    <a:lnL w="635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3185609"/>
                  </a:ext>
                </a:extLst>
              </a:tr>
              <a:tr h="190169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9388" marR="0" lvl="0" indent="-179388" algn="just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每人每月至少執行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家以上水污染委託查證權，並填寫「工業區專用下水道系統水污染查證權限委託查證紀錄」表。檢查污染物來源及廢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污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水處理、排放情形，並索取有關資料。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廢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污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水處理、排放情形之拍照或攝影。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11" marB="45711" horzOverflow="overflow">
                    <a:lnL w="635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8622545"/>
                  </a:ext>
                </a:extLst>
              </a:tr>
            </a:tbl>
          </a:graphicData>
        </a:graphic>
      </p:graphicFrame>
      <p:graphicFrame>
        <p:nvGraphicFramePr>
          <p:cNvPr id="20" name="Group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15056986"/>
              </p:ext>
            </p:extLst>
          </p:nvPr>
        </p:nvGraphicFramePr>
        <p:xfrm>
          <a:off x="323529" y="5782996"/>
          <a:ext cx="6696743" cy="862601"/>
        </p:xfrm>
        <a:graphic>
          <a:graphicData uri="http://schemas.openxmlformats.org/drawingml/2006/table">
            <a:tbl>
              <a:tblPr/>
              <a:tblGrid>
                <a:gridCol w="1209823">
                  <a:extLst>
                    <a:ext uri="{9D8B030D-6E8A-4147-A177-3AD203B41FA5}">
                      <a16:colId xmlns:a16="http://schemas.microsoft.com/office/drawing/2014/main" xmlns="" val="3516576401"/>
                    </a:ext>
                  </a:extLst>
                </a:gridCol>
                <a:gridCol w="2025647">
                  <a:extLst>
                    <a:ext uri="{9D8B030D-6E8A-4147-A177-3AD203B41FA5}">
                      <a16:colId xmlns:a16="http://schemas.microsoft.com/office/drawing/2014/main" xmlns="" val="1906867214"/>
                    </a:ext>
                  </a:extLst>
                </a:gridCol>
                <a:gridCol w="1939886">
                  <a:extLst>
                    <a:ext uri="{9D8B030D-6E8A-4147-A177-3AD203B41FA5}">
                      <a16:colId xmlns:a16="http://schemas.microsoft.com/office/drawing/2014/main" xmlns="" val="1353267763"/>
                    </a:ext>
                  </a:extLst>
                </a:gridCol>
                <a:gridCol w="1521387">
                  <a:extLst>
                    <a:ext uri="{9D8B030D-6E8A-4147-A177-3AD203B41FA5}">
                      <a16:colId xmlns:a16="http://schemas.microsoft.com/office/drawing/2014/main" xmlns="" val="2204390121"/>
                    </a:ext>
                  </a:extLst>
                </a:gridCol>
              </a:tblGrid>
              <a:tr h="3985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列管事業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預定查證數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查證結果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108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達成率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(%)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4322563"/>
                  </a:ext>
                </a:extLst>
              </a:tr>
              <a:tr h="36469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72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83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0969957"/>
                  </a:ext>
                </a:extLst>
              </a:tr>
            </a:tbl>
          </a:graphicData>
        </a:graphic>
      </p:graphicFrame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6588224" y="5364524"/>
            <a:ext cx="2566799" cy="1331873"/>
          </a:xfrm>
          <a:prstGeom prst="star16">
            <a:avLst>
              <a:gd name="adj" fmla="val 39649"/>
            </a:avLst>
          </a:prstGeom>
          <a:gradFill rotWithShape="1">
            <a:gsLst>
              <a:gs pos="0">
                <a:srgbClr val="99FFCC"/>
              </a:gs>
              <a:gs pos="50000">
                <a:srgbClr val="FFFFFF"/>
              </a:gs>
              <a:gs pos="100000">
                <a:srgbClr val="99FFCC"/>
              </a:gs>
            </a:gsLst>
            <a:lin ang="5400000" scaled="1"/>
          </a:gra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查證均符合規定</a:t>
            </a:r>
            <a:endParaRPr kumimoji="1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且達成執行目標</a:t>
            </a:r>
          </a:p>
        </p:txBody>
      </p:sp>
    </p:spTree>
    <p:extLst>
      <p:ext uri="{BB962C8B-B14F-4D97-AF65-F5344CB8AC3E}">
        <p14:creationId xmlns:p14="http://schemas.microsoft.com/office/powerpoint/2010/main" xmlns="" val="377695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106739403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圓角矩形 10"/>
          <p:cNvSpPr/>
          <p:nvPr/>
        </p:nvSpPr>
        <p:spPr>
          <a:xfrm>
            <a:off x="-810" y="3804880"/>
            <a:ext cx="9144000" cy="2900263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六、許可或定檢資料的法規符合度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-810" y="881773"/>
            <a:ext cx="9144000" cy="2951200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五、集污管理作為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7" name="資料庫圖表 16"/>
          <p:cNvGraphicFramePr/>
          <p:nvPr>
            <p:extLst>
              <p:ext uri="{D42A27DB-BD31-4B8C-83A1-F6EECF244321}">
                <p14:modId xmlns:p14="http://schemas.microsoft.com/office/powerpoint/2010/main" xmlns="" val="67908143"/>
              </p:ext>
            </p:extLst>
          </p:nvPr>
        </p:nvGraphicFramePr>
        <p:xfrm>
          <a:off x="-810" y="1040036"/>
          <a:ext cx="9144000" cy="2240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33518" y="2936584"/>
            <a:ext cx="3312368" cy="821838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通過環保局深度稽核</a:t>
            </a: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3094518" y="2982359"/>
            <a:ext cx="6048672" cy="776064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各自主檢查工作，</a:t>
            </a:r>
            <a:r>
              <a:rPr lang="zh-TW" altLang="en-US" sz="2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皆訂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定相關工作表單備查</a:t>
            </a:r>
          </a:p>
        </p:txBody>
      </p:sp>
      <p:sp>
        <p:nvSpPr>
          <p:cNvPr id="20" name="矩形 19"/>
          <p:cNvSpPr/>
          <p:nvPr/>
        </p:nvSpPr>
        <p:spPr>
          <a:xfrm>
            <a:off x="72040" y="4119820"/>
            <a:ext cx="24117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None/>
            </a:pPr>
            <a:r>
              <a:rPr kumimoji="1" lang="zh-TW" altLang="en-US" sz="18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監測污水管線匯流處</a:t>
            </a:r>
            <a:r>
              <a:rPr kumimoji="1" lang="en-US" altLang="zh-TW" sz="18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8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kumimoji="1" lang="zh-TW" altLang="en-US" sz="18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污專章規定</a:t>
            </a:r>
            <a:r>
              <a:rPr kumimoji="1" lang="en-US" altLang="zh-TW" sz="18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18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kumimoji="1" lang="en-US" altLang="zh-TW" sz="18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kumimoji="1" lang="zh-TW" altLang="en-US" sz="18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r>
              <a:rPr kumimoji="1" lang="zh-TW" altLang="en-US" sz="18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規定</a:t>
            </a:r>
            <a:r>
              <a:rPr kumimoji="1" lang="en-US" altLang="zh-TW" sz="18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18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</a:t>
            </a:r>
            <a:r>
              <a:rPr kumimoji="1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區內</a:t>
            </a:r>
            <a:r>
              <a:rPr kumimoji="1" lang="en-US" altLang="zh-TW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kumimoji="1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kumimoji="1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污水管線匯流點執行採樣</a:t>
            </a:r>
            <a:r>
              <a:rPr kumimoji="1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監測，</a:t>
            </a:r>
            <a:r>
              <a:rPr kumimoji="1" lang="zh-TW" altLang="en-US" sz="1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kumimoji="1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採樣</a:t>
            </a:r>
            <a:r>
              <a:rPr kumimoji="1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監測乙次，檢測項目包含水溫、</a:t>
            </a:r>
            <a:r>
              <a:rPr kumimoji="1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</a:t>
            </a:r>
            <a:r>
              <a:rPr kumimoji="1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</a:t>
            </a:r>
            <a:r>
              <a:rPr kumimoji="1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</a:t>
            </a:r>
            <a:r>
              <a:rPr kumimoji="1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</a:t>
            </a:r>
            <a:r>
              <a:rPr kumimoji="1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kumimoji="1" lang="en-US" altLang="zh-TW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個月增加</a:t>
            </a:r>
            <a:r>
              <a:rPr kumimoji="1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檢測</a:t>
            </a:r>
            <a:r>
              <a:rPr kumimoji="1" lang="zh-TW" altLang="en-US" sz="1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重金屬</a:t>
            </a:r>
            <a:r>
              <a:rPr kumimoji="1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en-US" sz="1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39752" y="4145072"/>
            <a:ext cx="6702830" cy="25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077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-1" y="902261"/>
            <a:ext cx="9142243" cy="5955740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xmlns="" val="2277354928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-8052" y="886818"/>
            <a:ext cx="88407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None/>
            </a:pPr>
            <a:r>
              <a:rPr lang="zh-TW" altLang="en-US" sz="20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 smtClean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</a:t>
            </a:r>
            <a:r>
              <a:rPr lang="zh-TW" altLang="en-US" sz="20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污水管線匯流處</a:t>
            </a:r>
            <a:r>
              <a:rPr lang="en-US" altLang="zh-TW" sz="20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污水管線匯流點監測結果</a:t>
            </a: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539552" y="1286928"/>
            <a:ext cx="8064896" cy="1322985"/>
          </a:xfrm>
          <a:prstGeom prst="cloudCallout">
            <a:avLst>
              <a:gd name="adj1" fmla="val 13109"/>
              <a:gd name="adj2" fmla="val -57179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pH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COD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SS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Cu</a:t>
            </a:r>
            <a:r>
              <a:rPr kumimoji="0"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Ni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皆符合本工業區下水水質標準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gray">
          <a:xfrm>
            <a:off x="-80346" y="2934199"/>
            <a:ext cx="9345612" cy="40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r>
              <a:rPr lang="zh-TW" altLang="en-US" sz="2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查核</a:t>
            </a:r>
            <a:r>
              <a:rPr lang="zh-TW" altLang="en-US" sz="20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廠商雨污水分流及本工業區雨水下水道巡查計畫</a:t>
            </a:r>
            <a:r>
              <a:rPr lang="en-US" altLang="zh-TW" sz="20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雨水排放口監測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endParaRPr lang="en-US" altLang="zh-TW" sz="20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956056" y="3310238"/>
            <a:ext cx="7272808" cy="1296987"/>
          </a:xfrm>
          <a:prstGeom prst="star8">
            <a:avLst>
              <a:gd name="adj" fmla="val 33652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/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pH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COD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SS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符合國家標準</a:t>
            </a:r>
          </a:p>
          <a:p>
            <a:pPr algn="ctr" eaLnBrk="1" hangingPunct="1"/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Cu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Ni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大多未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檢出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gray">
          <a:xfrm>
            <a:off x="-57831" y="4770259"/>
            <a:ext cx="8964488" cy="42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TW" altLang="en-US" sz="2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zh-TW" altLang="en-US" sz="2000" b="1" dirty="0" smtClean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查核</a:t>
            </a:r>
            <a:r>
              <a:rPr kumimoji="0" lang="zh-TW" altLang="en-US" sz="20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廠商雨污水分流及本工業區雨水下水道巡查計畫</a:t>
            </a:r>
            <a:r>
              <a:rPr kumimoji="0"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承受水體監測結果</a:t>
            </a:r>
            <a:endParaRPr kumimoji="0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172080" y="5236729"/>
            <a:ext cx="7056784" cy="1296987"/>
          </a:xfrm>
          <a:prstGeom prst="star8">
            <a:avLst>
              <a:gd name="adj" fmla="val 34418"/>
            </a:avLst>
          </a:prstGeom>
          <a:solidFill>
            <a:srgbClr val="FF99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/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pH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COD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SS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符合國家標準</a:t>
            </a:r>
          </a:p>
          <a:p>
            <a:pPr algn="ctr" eaLnBrk="1" hangingPunct="1"/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Cu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Ni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大多未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檢出</a:t>
            </a:r>
          </a:p>
        </p:txBody>
      </p:sp>
    </p:spTree>
    <p:extLst>
      <p:ext uri="{BB962C8B-B14F-4D97-AF65-F5344CB8AC3E}">
        <p14:creationId xmlns:p14="http://schemas.microsoft.com/office/powerpoint/2010/main" xmlns="" val="170122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xmlns="" val="2034934764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圓角矩形 9"/>
          <p:cNvSpPr/>
          <p:nvPr/>
        </p:nvSpPr>
        <p:spPr>
          <a:xfrm>
            <a:off x="0" y="5148865"/>
            <a:ext cx="9137200" cy="1691470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十一</a:t>
            </a:r>
            <a:r>
              <a:rPr kumimoji="0"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溢措施、告示牌、放流口設置符合度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18379" y="902259"/>
            <a:ext cx="9144000" cy="4192687"/>
          </a:xfrm>
          <a:prstGeom prst="roundRect">
            <a:avLst>
              <a:gd name="adj" fmla="val 572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</a:t>
            </a:r>
            <a:r>
              <a:rPr kumimoji="0"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環保法規應辦事項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9578227"/>
              </p:ext>
            </p:extLst>
          </p:nvPr>
        </p:nvGraphicFramePr>
        <p:xfrm>
          <a:off x="36288" y="1255771"/>
          <a:ext cx="9137128" cy="3880390"/>
        </p:xfrm>
        <a:graphic>
          <a:graphicData uri="http://schemas.openxmlformats.org/drawingml/2006/table">
            <a:tbl>
              <a:tblPr/>
              <a:tblGrid>
                <a:gridCol w="575272">
                  <a:extLst>
                    <a:ext uri="{9D8B030D-6E8A-4147-A177-3AD203B41FA5}">
                      <a16:colId xmlns:a16="http://schemas.microsoft.com/office/drawing/2014/main" xmlns="" val="334348146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16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33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NO.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91434" marR="91434"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辦理情形</a:t>
                      </a:r>
                    </a:p>
                  </a:txBody>
                  <a:tcPr marL="91434" marR="91434"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0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E5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廢水定期檢測資料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E5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月底前完成網路申報</a:t>
                      </a:r>
                    </a:p>
                    <a:p>
                      <a:pPr marL="179388" marR="0" lvl="0" indent="-179388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彙整區內廠商檢測申報資料併同辦理網路申報作業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水污染防治措施及檢測申報管理辦法第 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83 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廢棄物申報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日前網路申報前月廢棄物暫存量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每月月底前網路申報前月廢棄物產出量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毒性化學物質運作紀錄申報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日前網路申報前月使用量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每次購買時上網申報購買量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4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9994" marR="89994" marT="46775" marB="467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土壤與地下水監測申報</a:t>
                      </a:r>
                    </a:p>
                  </a:txBody>
                  <a:tcPr marL="89994" marR="89994" marT="46775" marB="467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9388" marR="0" lvl="0" indent="-179388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月及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月定期申報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土壤調降成每兩年定期檢測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次，地下水調降成每年於枯水期定期檢測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網路申報備查</a:t>
                      </a:r>
                    </a:p>
                  </a:txBody>
                  <a:tcPr marL="89994" marR="89994" marT="46775" marB="4677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2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水污染防治措施變更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176213" indent="-17621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6213" marR="0" lvl="0" indent="-176213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1.107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日提送水措許可展延及變更，環保局於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日核准水措許可第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次展延及第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次變更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2.108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日辦理自動連續監測設施措施說明書變更，環保局於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日核准變更。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3.108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日提送確認報告書審查，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日環保局同意核備。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自評報告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76213" indent="-17621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6213" marR="0" lvl="0" indent="-176213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日提送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年度自評報告。</a:t>
                      </a:r>
                    </a:p>
                  </a:txBody>
                  <a:tcPr marL="91434" marR="91434"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78437" y="5448457"/>
            <a:ext cx="55230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調勻池增設溢流道，將溢出之廢水流至緊急應變暫存池。</a:t>
            </a:r>
          </a:p>
          <a:p>
            <a:pPr>
              <a:lnSpc>
                <a:spcPts val="16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各單元設置告示牌以符合法規要求。</a:t>
            </a:r>
          </a:p>
          <a:p>
            <a:pPr>
              <a:lnSpc>
                <a:spcPts val="16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增設緊急應變繞流管線告示牌以符合法規要求。</a:t>
            </a:r>
          </a:p>
          <a:p>
            <a:pPr marL="179388" indent="-179388">
              <a:lnSpc>
                <a:spcPts val="16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為使採樣口、放流口及逕流廢水放流口座標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符合法規要求，進行水污染防治措施變更。</a:t>
            </a:r>
          </a:p>
          <a:p>
            <a:pPr>
              <a:lnSpc>
                <a:spcPts val="16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儲油桶增設防溢堤，防止因油品洩漏而造成污染。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3" y="4835090"/>
            <a:ext cx="2837008" cy="100022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81367" y="5800180"/>
            <a:ext cx="3219034" cy="1042962"/>
          </a:xfrm>
          <a:prstGeom prst="rect">
            <a:avLst/>
          </a:prstGeom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6102197" y="1996135"/>
            <a:ext cx="3024336" cy="1296987"/>
          </a:xfrm>
          <a:prstGeom prst="star8">
            <a:avLst>
              <a:gd name="adj" fmla="val 33652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/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大項均依規定時程辦理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301724" y="5460053"/>
            <a:ext cx="1293556" cy="699754"/>
          </a:xfrm>
          <a:prstGeom prst="star8">
            <a:avLst>
              <a:gd name="adj" fmla="val 33652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/>
            <a:r>
              <a:rPr lang="zh-TW" altLang="en-US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符合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8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18379" y="902259"/>
            <a:ext cx="9144000" cy="5767101"/>
          </a:xfrm>
          <a:prstGeom prst="roundRect">
            <a:avLst>
              <a:gd name="adj" fmla="val 572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>
              <a:lnSpc>
                <a:spcPts val="2000"/>
              </a:lnSpc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224562068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53"/>
          <p:cNvSpPr>
            <a:spLocks noChangeArrowheads="1"/>
          </p:cNvSpPr>
          <p:nvPr/>
        </p:nvSpPr>
        <p:spPr bwMode="auto">
          <a:xfrm>
            <a:off x="19952" y="967843"/>
            <a:ext cx="8169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</a:t>
            </a:r>
            <a:r>
              <a:rPr kumimoji="0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法規</a:t>
            </a:r>
            <a:r>
              <a:rPr kumimoji="0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落實面</a:t>
            </a:r>
            <a:r>
              <a:rPr kumimoji="0"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kumimoji="0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登錄操作參數於水措許可範圍內</a:t>
            </a:r>
          </a:p>
        </p:txBody>
      </p:sp>
      <p:sp>
        <p:nvSpPr>
          <p:cNvPr id="12" name="AutoShape 341"/>
          <p:cNvSpPr>
            <a:spLocks noChangeArrowheads="1"/>
          </p:cNvSpPr>
          <p:nvPr/>
        </p:nvSpPr>
        <p:spPr bwMode="auto">
          <a:xfrm>
            <a:off x="539552" y="1217136"/>
            <a:ext cx="8064896" cy="1352185"/>
          </a:xfrm>
          <a:prstGeom prst="irregularSeal1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7030A0"/>
                </a:solidFill>
                <a:ea typeface="標楷體" panose="03000509000000000000" pitchFamily="65" charset="-120"/>
              </a:rPr>
              <a:t>每日登錄操作</a:t>
            </a:r>
            <a:r>
              <a:rPr lang="zh-TW" altLang="en-US" sz="2800" b="1" dirty="0" smtClean="0">
                <a:solidFill>
                  <a:srgbClr val="7030A0"/>
                </a:solidFill>
                <a:ea typeface="標楷體" panose="03000509000000000000" pitchFamily="65" charset="-120"/>
              </a:rPr>
              <a:t>參數相關操作參數皆於水</a:t>
            </a:r>
            <a:r>
              <a:rPr lang="zh-TW" altLang="en-US" sz="2800" b="1" dirty="0">
                <a:solidFill>
                  <a:srgbClr val="7030A0"/>
                </a:solidFill>
                <a:ea typeface="標楷體" panose="03000509000000000000" pitchFamily="65" charset="-120"/>
              </a:rPr>
              <a:t>措許可範圍內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03"/>
          <a:stretch>
            <a:fillRect/>
          </a:stretch>
        </p:blipFill>
        <p:spPr bwMode="auto">
          <a:xfrm>
            <a:off x="6912044" y="2306187"/>
            <a:ext cx="2125716" cy="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18601" y="3054592"/>
            <a:ext cx="8004150" cy="6237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marL="360363" indent="-360363">
              <a:lnSpc>
                <a:spcPts val="1800"/>
              </a:lnSpc>
            </a:pP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、本廠於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日完成連線傳輸作業，並於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日環保局核可水措許可展延及變更許可證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363" indent="-360363">
              <a:lnSpc>
                <a:spcPts val="1800"/>
              </a:lnSpc>
            </a:pP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、水質水量自動連續監測（視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連線傳輸設備設置計畫專業服務</a:t>
            </a:r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</a:t>
            </a:r>
            <a:endParaRPr lang="en-US" altLang="zh-TW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363" indent="-360363">
              <a:lnSpc>
                <a:spcPts val="1800"/>
              </a:lnSpc>
            </a:pPr>
            <a:endParaRPr lang="en-US" altLang="zh-TW" sz="1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84186" y="3710511"/>
            <a:ext cx="8775628" cy="17786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marL="354013" indent="-177800">
              <a:lnSpc>
                <a:spcPts val="2000"/>
              </a:lnSpc>
            </a:pPr>
            <a:r>
              <a:rPr lang="en-US" altLang="zh-TW" sz="19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本計畫期程訂為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年，自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日起至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日止。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1338" indent="-365125">
              <a:lnSpc>
                <a:spcPts val="2000"/>
              </a:lnSpc>
            </a:pP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為延續設備之使用，符合法規規定需委請專業廠商提供水量、水質自動監測設施、錄影監視設備及連線傳輸設施使用服務及例行性維護、保養、校正、水質檢驗分析及進、放流水排放水量、水質進行監測傳輸等工作。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1338" indent="-365125">
              <a:lnSpc>
                <a:spcPts val="2000"/>
              </a:lnSpc>
            </a:pP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(3)108/5/17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驗收完成並依契約規定自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月份起按月執行維護保養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1338" indent="-365125">
              <a:lnSpc>
                <a:spcPts val="2000"/>
              </a:lnSpc>
            </a:pP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自動連續監測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視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設施連線作業</a:t>
            </a:r>
            <a:r>
              <a:rPr lang="zh-TW" altLang="en-US" sz="1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</a:t>
            </a:r>
            <a:r>
              <a:rPr lang="zh-TW" altLang="en-US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召開</a:t>
            </a:r>
            <a:r>
              <a:rPr lang="en-US" altLang="zh-TW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en-US" sz="1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品質檢討</a:t>
            </a:r>
            <a:r>
              <a:rPr lang="zh-TW" altLang="en-US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</a:t>
            </a:r>
            <a:r>
              <a:rPr lang="en-US" altLang="zh-TW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</a:t>
            </a:r>
            <a:r>
              <a:rPr lang="zh-TW" altLang="en-US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en-US" altLang="zh-TW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季</a:t>
            </a:r>
            <a:r>
              <a:rPr lang="en-US" altLang="zh-TW" sz="1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1338" indent="-365125">
              <a:lnSpc>
                <a:spcPts val="2000"/>
              </a:lnSpc>
            </a:pP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41338" indent="-365125"/>
            <a:endParaRPr lang="zh-TW" altLang="en-US" sz="1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5" descr="dglxasset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72" y="5472813"/>
            <a:ext cx="1150937" cy="9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j019538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9862" y="5556133"/>
            <a:ext cx="938212" cy="65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14"/>
          <p:cNvSpPr txBox="1">
            <a:spLocks noChangeArrowheads="1"/>
          </p:cNvSpPr>
          <p:nvPr/>
        </p:nvSpPr>
        <p:spPr bwMode="auto">
          <a:xfrm>
            <a:off x="791708" y="6395275"/>
            <a:ext cx="410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監看並紀錄進放流監測數據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1760850" y="5958163"/>
            <a:ext cx="72072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2121212" y="5749584"/>
            <a:ext cx="0" cy="56735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4353238" y="5866838"/>
            <a:ext cx="719137" cy="170331"/>
          </a:xfrm>
          <a:prstGeom prst="rightArrow">
            <a:avLst>
              <a:gd name="adj1" fmla="val 50000"/>
              <a:gd name="adj2" fmla="val 832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zh-TW" alt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object 15"/>
          <p:cNvSpPr txBox="1">
            <a:spLocks noChangeArrowheads="1"/>
          </p:cNvSpPr>
          <p:nvPr/>
        </p:nvSpPr>
        <p:spPr bwMode="auto">
          <a:xfrm>
            <a:off x="4932625" y="6326643"/>
            <a:ext cx="180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追查排放時間</a:t>
            </a: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6440799" y="5845455"/>
            <a:ext cx="719138" cy="170331"/>
          </a:xfrm>
          <a:prstGeom prst="rightArrow">
            <a:avLst>
              <a:gd name="adj1" fmla="val 50000"/>
              <a:gd name="adj2" fmla="val 832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zh-TW" alt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14" descr="MC900056173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2662" y="5521346"/>
            <a:ext cx="1008062" cy="79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ject 15"/>
          <p:cNvSpPr txBox="1">
            <a:spLocks noChangeArrowheads="1"/>
          </p:cNvSpPr>
          <p:nvPr/>
        </p:nvSpPr>
        <p:spPr bwMode="auto">
          <a:xfrm>
            <a:off x="6684116" y="6318526"/>
            <a:ext cx="2097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追蹤污染排放廠商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413" y="5507634"/>
            <a:ext cx="1592428" cy="1063304"/>
          </a:xfrm>
          <a:prstGeom prst="rect">
            <a:avLst/>
          </a:prstGeom>
        </p:spPr>
      </p:pic>
      <p:sp>
        <p:nvSpPr>
          <p:cNvPr id="28" name="object 32"/>
          <p:cNvSpPr txBox="1">
            <a:spLocks noChangeArrowheads="1"/>
          </p:cNvSpPr>
          <p:nvPr/>
        </p:nvSpPr>
        <p:spPr bwMode="auto">
          <a:xfrm>
            <a:off x="43560" y="2600036"/>
            <a:ext cx="56886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>
              <a:lnSpc>
                <a:spcPts val="2000"/>
              </a:lnSpc>
              <a:buNone/>
              <a:defRPr/>
            </a:pPr>
            <a:r>
              <a:rPr kumimoji="0"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十三、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連續監測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設施連線作業</a:t>
            </a:r>
          </a:p>
        </p:txBody>
      </p:sp>
      <p:sp>
        <p:nvSpPr>
          <p:cNvPr id="29" name="object 32"/>
          <p:cNvSpPr txBox="1">
            <a:spLocks noChangeArrowheads="1"/>
          </p:cNvSpPr>
          <p:nvPr/>
        </p:nvSpPr>
        <p:spPr bwMode="auto">
          <a:xfrm>
            <a:off x="349782" y="5217255"/>
            <a:ext cx="7526911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>
              <a:lnSpc>
                <a:spcPts val="2000"/>
              </a:lnSpc>
              <a:buNone/>
              <a:defRPr/>
            </a:pPr>
            <a:r>
              <a:rPr lang="en-US" altLang="zh-TW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本廠進放流自動水質監測設施運用</a:t>
            </a:r>
            <a:r>
              <a:rPr lang="en-US" altLang="zh-TW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每小時監看並紀錄監測數據</a:t>
            </a:r>
            <a:endParaRPr kumimoji="0" lang="zh-TW" altLang="en-US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defRPr/>
            </a:pPr>
            <a:endParaRPr lang="en-US" altLang="zh-TW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-12561" y="871225"/>
            <a:ext cx="9105577" cy="5798135"/>
          </a:xfrm>
          <a:prstGeom prst="roundRect">
            <a:avLst>
              <a:gd name="adj" fmla="val 281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defRPr/>
            </a:pPr>
            <a:r>
              <a:rPr kumimoji="0"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十四、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土壤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及地下水管理作為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1103998948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799719515"/>
              </p:ext>
            </p:extLst>
          </p:nvPr>
        </p:nvGraphicFramePr>
        <p:xfrm>
          <a:off x="472267" y="1268760"/>
          <a:ext cx="4752528" cy="555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50131" y="1025062"/>
            <a:ext cx="4194351" cy="248974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46177" y="3638967"/>
            <a:ext cx="27498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defRPr/>
            </a:pPr>
            <a:r>
              <a:rPr lang="zh-TW" altLang="en-US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依土壤及地下水備查作業辦法第</a:t>
            </a:r>
            <a:r>
              <a:rPr lang="en-US" altLang="zh-TW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款檢測時機規定，從</a:t>
            </a:r>
            <a:r>
              <a:rPr lang="en-US" altLang="zh-TW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1200" b="1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年度起本工業區調降檢測頻率。</a:t>
            </a:r>
            <a:endParaRPr lang="en-US" altLang="zh-TW" sz="1200" b="1" u="sng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924944"/>
            <a:ext cx="514124" cy="3323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zh-TW" altLang="zh-TW" sz="11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經濟部工業局委託財團法人成大研究發展基金會執行「工業區土壤及地下水採樣監測調查計畫」</a:t>
            </a:r>
            <a:endParaRPr lang="zh-TW" altLang="en-US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24794" y="3504257"/>
            <a:ext cx="3868221" cy="3093154"/>
          </a:xfrm>
          <a:prstGeom prst="rect">
            <a:avLst/>
          </a:prstGeom>
          <a:ln w="1905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536575" indent="-536575" algn="ctr">
              <a:lnSpc>
                <a:spcPts val="1800"/>
              </a:lnSpc>
              <a:defRPr/>
            </a:pPr>
            <a:r>
              <a:rPr lang="zh-TW" altLang="en-US" sz="1600" u="sng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台灣多代公司</a:t>
            </a:r>
            <a:r>
              <a:rPr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整治情形</a:t>
            </a:r>
            <a:endParaRPr lang="en-US" altLang="zh-TW" sz="1600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2438" indent="-452438" algn="just">
              <a:lnSpc>
                <a:spcPts val="1800"/>
              </a:lnSpc>
              <a:defRPr/>
            </a:pPr>
            <a:r>
              <a:rPr kumimoji="0" lang="zh-TW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kumimoji="0" lang="en-US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年環保局</a:t>
            </a:r>
            <a:r>
              <a:rPr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檢測土壤與地下水，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發現污染及超標。</a:t>
            </a:r>
            <a:endParaRPr kumimoji="0" lang="en-US" altLang="zh-TW" sz="1600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2438" indent="-452438" algn="just">
              <a:lnSpc>
                <a:spcPts val="1800"/>
              </a:lnSpc>
              <a:defRPr/>
            </a:pPr>
            <a:r>
              <a:rPr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地下水污染為</a:t>
            </a:r>
            <a:r>
              <a:rPr kumimoji="0" lang="zh-TW" altLang="en-US" sz="1600" u="sng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三氯乙稀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，面積為</a:t>
            </a:r>
            <a:r>
              <a:rPr kumimoji="0" lang="en-US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9,984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平方公尺</a:t>
            </a:r>
            <a:r>
              <a:rPr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；土壤污染為</a:t>
            </a:r>
            <a:r>
              <a:rPr lang="zh-TW" altLang="en-US" sz="1600" u="sng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銅、鎳，</a:t>
            </a:r>
            <a:r>
              <a:rPr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污染面積為</a:t>
            </a:r>
            <a:r>
              <a:rPr lang="en-US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210</a:t>
            </a:r>
            <a:r>
              <a:rPr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平方公尺</a:t>
            </a:r>
            <a:r>
              <a:rPr kumimoji="0" lang="zh-TW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452438" indent="-452438" algn="just" eaLnBrk="1" fontAlgn="auto" hangingPunct="1">
              <a:lnSpc>
                <a:spcPts val="1800"/>
              </a:lnSpc>
              <a:defRPr/>
            </a:pP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zh-TW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kumimoji="0" lang="en-US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年起展開調查及污染控制與整治復育，環保局核定</a:t>
            </a:r>
            <a:r>
              <a:rPr kumimoji="0" lang="zh-TW" altLang="en-US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整治復育完成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期限為</a:t>
            </a:r>
            <a:r>
              <a:rPr kumimoji="0" lang="en-US" altLang="zh-TW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8.5</a:t>
            </a:r>
            <a:r>
              <a:rPr kumimoji="0" lang="zh-TW" altLang="en-US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，已邁入</a:t>
            </a:r>
            <a:r>
              <a:rPr kumimoji="0" lang="zh-TW" altLang="en-US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kumimoji="0" lang="en-US" altLang="zh-TW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1600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4988" indent="-534988" algn="just" eaLnBrk="1" fontAlgn="auto" hangingPunct="1">
              <a:lnSpc>
                <a:spcPts val="1800"/>
              </a:lnSpc>
              <a:defRPr/>
            </a:pPr>
            <a:r>
              <a:rPr kumimoji="0" lang="zh-TW" altLang="en-US" sz="1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目前進度</a:t>
            </a:r>
            <a:r>
              <a:rPr kumimoji="0" lang="en-US" altLang="zh-TW" sz="1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442913" indent="-442913" algn="just" eaLnBrk="1" fontAlgn="auto" hangingPunct="1">
              <a:lnSpc>
                <a:spcPts val="1800"/>
              </a:lnSpc>
              <a:defRPr/>
            </a:pP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一、環保局核定</a:t>
            </a:r>
            <a:r>
              <a:rPr kumimoji="0" lang="en-US" altLang="zh-TW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zh-TW" altLang="en-US" sz="1600" u="sng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三氯乙稀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查核點需降至</a:t>
            </a:r>
            <a:r>
              <a:rPr kumimoji="0" lang="en-US" altLang="zh-TW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30mg/L</a:t>
            </a:r>
            <a:r>
              <a:rPr kumimoji="0" lang="zh-TW" altLang="en-US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1600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2913" indent="-442913" algn="just" eaLnBrk="1" fontAlgn="auto" hangingPunct="1">
              <a:lnSpc>
                <a:spcPts val="1800"/>
              </a:lnSpc>
              <a:defRPr/>
            </a:pP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二、目前整治共花費</a:t>
            </a:r>
            <a:r>
              <a:rPr kumimoji="0" lang="en-US" altLang="zh-TW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4,500</a:t>
            </a:r>
            <a:r>
              <a:rPr kumimoji="0" lang="zh-TW" altLang="en-US" sz="16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</a:t>
            </a:r>
            <a:r>
              <a:rPr kumimoji="0" lang="zh-TW" altLang="en-US" sz="1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1600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325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1240603685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圓角矩形 11"/>
          <p:cNvSpPr/>
          <p:nvPr/>
        </p:nvSpPr>
        <p:spPr>
          <a:xfrm>
            <a:off x="-10026" y="841306"/>
            <a:ext cx="9154026" cy="5855401"/>
          </a:xfrm>
          <a:prstGeom prst="roundRect">
            <a:avLst>
              <a:gd name="adj" fmla="val 281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defRPr/>
            </a:pP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01090" y="4845213"/>
            <a:ext cx="4107767" cy="179943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群組 15"/>
          <p:cNvGrpSpPr/>
          <p:nvPr/>
        </p:nvGrpSpPr>
        <p:grpSpPr>
          <a:xfrm>
            <a:off x="53059" y="4897270"/>
            <a:ext cx="8443762" cy="1799437"/>
            <a:chOff x="0" y="3892789"/>
            <a:chExt cx="8245764" cy="1799437"/>
          </a:xfrm>
        </p:grpSpPr>
        <p:sp>
          <p:nvSpPr>
            <p:cNvPr id="18" name="圓角矩形 6"/>
            <p:cNvSpPr txBox="1"/>
            <p:nvPr/>
          </p:nvSpPr>
          <p:spPr>
            <a:xfrm>
              <a:off x="5208653" y="4385532"/>
              <a:ext cx="3037111" cy="12705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ts val="17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TW" altLang="en-US" sz="1600" b="1" kern="1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當</a:t>
              </a:r>
              <a:r>
                <a:rPr lang="zh-TW" altLang="en-US" sz="1600" b="1" kern="1200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「官田工業區廠商資訊交流平台」群組</a:t>
              </a:r>
              <a:r>
                <a:rPr lang="zh-TW" altLang="en-US" sz="1600" b="1" kern="1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內成員發覺附近疑似有空污問題時，即時反應於群組內，污水廠承辦人員</a:t>
              </a:r>
              <a:r>
                <a:rPr lang="zh-TW" altLang="en-US" sz="1600" b="1" kern="1200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立即前往現場勘查，並輔導污染源廠商進行改善作業</a:t>
              </a:r>
              <a:r>
                <a:rPr lang="zh-TW" altLang="en-US" sz="1600" b="1" kern="1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en-US" sz="1600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0" y="3892789"/>
              <a:ext cx="4451667" cy="17994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群組 18"/>
          <p:cNvGrpSpPr/>
          <p:nvPr/>
        </p:nvGrpSpPr>
        <p:grpSpPr>
          <a:xfrm>
            <a:off x="4777694" y="1280624"/>
            <a:ext cx="4298297" cy="2367516"/>
            <a:chOff x="4594046" y="-277106"/>
            <a:chExt cx="4691499" cy="2367516"/>
          </a:xfrm>
        </p:grpSpPr>
        <p:sp>
          <p:nvSpPr>
            <p:cNvPr id="20" name="圓角矩形 19"/>
            <p:cNvSpPr/>
            <p:nvPr/>
          </p:nvSpPr>
          <p:spPr>
            <a:xfrm>
              <a:off x="4594046" y="-31613"/>
              <a:ext cx="4558032" cy="21220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圓角矩形 8"/>
            <p:cNvSpPr txBox="1"/>
            <p:nvPr/>
          </p:nvSpPr>
          <p:spPr>
            <a:xfrm>
              <a:off x="5830460" y="-277106"/>
              <a:ext cx="3455085" cy="1498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71450" lvl="1" indent="-171450" algn="l" defTabSz="711200" rtl="0">
                <a:lnSpc>
                  <a:spcPts val="17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另與台南市環保局空噪科成立</a:t>
              </a: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「臺南市工業區管理單位空品應變通報」</a:t>
              </a:r>
              <a:r>
                <a:rPr kumimoji="0" lang="en-US" altLang="zh-TW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LINE</a:t>
              </a: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群組，當中央</a:t>
              </a:r>
              <a:r>
                <a:rPr kumimoji="0" lang="en-US" altLang="zh-TW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(</a:t>
              </a: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環保署</a:t>
              </a:r>
              <a:r>
                <a:rPr kumimoji="0" lang="en-US" altLang="zh-TW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)</a:t>
              </a: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宣布啟動空品惡化應變機制時，即立即轉發至</a:t>
              </a:r>
              <a:r>
                <a:rPr kumimoji="0" lang="en-US" altLang="zh-TW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LINE</a:t>
              </a: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「官田工業區廠商資訊交流平台」群組內，</a:t>
              </a:r>
              <a:r>
                <a:rPr kumimoji="0" lang="zh-TW" altLang="en-US" sz="16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通知區內廠商應變處理。</a:t>
              </a:r>
              <a:endParaRPr lang="zh-TW" altLang="en-US" sz="1600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-1455" y="1485879"/>
            <a:ext cx="4257493" cy="2014758"/>
            <a:chOff x="0" y="75641"/>
            <a:chExt cx="4257493" cy="2014758"/>
          </a:xfrm>
        </p:grpSpPr>
        <p:sp>
          <p:nvSpPr>
            <p:cNvPr id="23" name="圓角矩形 22"/>
            <p:cNvSpPr/>
            <p:nvPr/>
          </p:nvSpPr>
          <p:spPr>
            <a:xfrm>
              <a:off x="0" y="75641"/>
              <a:ext cx="4257493" cy="20147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圓角矩形 10"/>
            <p:cNvSpPr txBox="1"/>
            <p:nvPr/>
          </p:nvSpPr>
          <p:spPr>
            <a:xfrm>
              <a:off x="44258" y="119899"/>
              <a:ext cx="2891729" cy="1422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ts val="17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TW" altLang="en-US" sz="1600" b="1" kern="1200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每位同仁不定時巡視雨水下水道責任區時，需併同辦理固定污染源觀測</a:t>
              </a:r>
              <a:r>
                <a:rPr lang="en-US" altLang="zh-TW" sz="1600" b="1" kern="1200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600" b="1" kern="1200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聞臭，並記載於「官田工業區雨水下水道及人孔責任區巡查紀錄表」內之固定污染源欄位，並標註風向、疑似異常位置及會同廠商通知改善。</a:t>
              </a:r>
              <a:endParaRPr lang="zh-TW" altLang="en-US" sz="1600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976888" y="2684567"/>
            <a:ext cx="2609419" cy="1267398"/>
            <a:chOff x="1926664" y="1314657"/>
            <a:chExt cx="2609419" cy="1466031"/>
          </a:xfrm>
        </p:grpSpPr>
        <p:sp>
          <p:nvSpPr>
            <p:cNvPr id="26" name="圓形圖 25"/>
            <p:cNvSpPr/>
            <p:nvPr/>
          </p:nvSpPr>
          <p:spPr>
            <a:xfrm>
              <a:off x="1926664" y="1314657"/>
              <a:ext cx="2609419" cy="1466031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圓形圖 12"/>
            <p:cNvSpPr txBox="1"/>
            <p:nvPr/>
          </p:nvSpPr>
          <p:spPr>
            <a:xfrm>
              <a:off x="2690945" y="1744048"/>
              <a:ext cx="1845138" cy="1036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1</a:t>
              </a:r>
              <a:r>
                <a:rPr lang="zh-TW" altLang="en-US" sz="2000" b="1" kern="1200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、</a:t>
              </a:r>
              <a:r>
                <a:rPr lang="zh-TW" altLang="en-US" sz="2000" b="1" kern="1200" dirty="0" smtClean="0">
                  <a:ln/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巡查</a:t>
              </a:r>
              <a:r>
                <a:rPr lang="zh-TW" altLang="en-US" sz="2000" b="1" kern="1200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固定污染源</a:t>
              </a:r>
              <a:endParaRPr lang="zh-TW" altLang="en-US" sz="2000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4757526" y="2688856"/>
            <a:ext cx="2609419" cy="1310590"/>
            <a:chOff x="4707302" y="1517579"/>
            <a:chExt cx="2609419" cy="1310590"/>
          </a:xfrm>
        </p:grpSpPr>
        <p:sp>
          <p:nvSpPr>
            <p:cNvPr id="29" name="圓形圖 28"/>
            <p:cNvSpPr/>
            <p:nvPr/>
          </p:nvSpPr>
          <p:spPr>
            <a:xfrm rot="5400000">
              <a:off x="5356717" y="868164"/>
              <a:ext cx="1310590" cy="2609419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圓形圖 14"/>
            <p:cNvSpPr txBox="1"/>
            <p:nvPr/>
          </p:nvSpPr>
          <p:spPr>
            <a:xfrm>
              <a:off x="4707303" y="1901441"/>
              <a:ext cx="1845138" cy="9267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altLang="zh-TW" sz="2000" b="1" kern="1200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2</a:t>
              </a:r>
              <a:r>
                <a:rPr lang="zh-TW" altLang="en-US" sz="2000" b="1" kern="1200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、</a:t>
              </a:r>
              <a:r>
                <a:rPr lang="zh-TW" altLang="en-US" sz="2000" b="1" kern="12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成立</a:t>
              </a:r>
              <a:r>
                <a:rPr lang="zh-TW" altLang="en-US" sz="2000" b="1" kern="1200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「官田工業區廠商資訊交流平台」</a:t>
              </a:r>
              <a:r>
                <a:rPr lang="zh-TW" altLang="en-US" sz="2000" b="1" kern="12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群組</a:t>
              </a:r>
              <a:endParaRPr lang="zh-TW" altLang="en-US" sz="2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739598" y="4066127"/>
            <a:ext cx="2621868" cy="1390851"/>
            <a:chOff x="4689374" y="2894850"/>
            <a:chExt cx="2621868" cy="1390851"/>
          </a:xfrm>
        </p:grpSpPr>
        <p:sp>
          <p:nvSpPr>
            <p:cNvPr id="32" name="圓形圖 31"/>
            <p:cNvSpPr/>
            <p:nvPr/>
          </p:nvSpPr>
          <p:spPr>
            <a:xfrm rot="10800000">
              <a:off x="4701823" y="2914970"/>
              <a:ext cx="2609419" cy="1370731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圓形圖 16"/>
            <p:cNvSpPr txBox="1"/>
            <p:nvPr/>
          </p:nvSpPr>
          <p:spPr>
            <a:xfrm>
              <a:off x="4689374" y="2894850"/>
              <a:ext cx="1845138" cy="969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889000">
                <a:lnSpc>
                  <a:spcPct val="75000"/>
                </a:lnSpc>
                <a:spcAft>
                  <a:spcPts val="0"/>
                </a:spcAft>
              </a:pPr>
              <a:r>
                <a:rPr lang="en-US" altLang="zh-TW" sz="2000" b="1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3</a:t>
              </a:r>
              <a:r>
                <a:rPr lang="zh-TW" altLang="en-US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、</a:t>
              </a:r>
              <a:r>
                <a:rPr lang="zh-TW" altLang="en-US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廠商</a:t>
              </a:r>
              <a:r>
                <a:rPr lang="zh-TW" altLang="en-US" sz="2000" b="1" dirty="0">
                  <a:ln/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反應</a:t>
              </a:r>
              <a:r>
                <a:rPr lang="zh-TW" altLang="en-US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異常啟動</a:t>
              </a:r>
              <a:r>
                <a:rPr lang="zh-TW" altLang="en-US" sz="2000" b="1" dirty="0" smtClean="0">
                  <a:ln/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應變</a:t>
              </a:r>
              <a:r>
                <a:rPr lang="zh-TW" altLang="en-US" sz="2000" b="1" dirty="0" smtClean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措施</a:t>
              </a:r>
              <a:endParaRPr lang="zh-TW" altLang="en-US" sz="2000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993493" y="4033483"/>
            <a:ext cx="2609420" cy="1481323"/>
            <a:chOff x="1943269" y="2862206"/>
            <a:chExt cx="2609420" cy="1481323"/>
          </a:xfrm>
        </p:grpSpPr>
        <p:sp>
          <p:nvSpPr>
            <p:cNvPr id="35" name="圓形圖 34"/>
            <p:cNvSpPr/>
            <p:nvPr/>
          </p:nvSpPr>
          <p:spPr>
            <a:xfrm rot="16200000">
              <a:off x="2507318" y="2298158"/>
              <a:ext cx="1481322" cy="2609419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圓形圖 18"/>
            <p:cNvSpPr txBox="1"/>
            <p:nvPr/>
          </p:nvSpPr>
          <p:spPr>
            <a:xfrm rot="21600000">
              <a:off x="2707551" y="2862206"/>
              <a:ext cx="1845138" cy="1047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75000"/>
                </a:lnSpc>
                <a:spcAft>
                  <a:spcPts val="0"/>
                </a:spcAft>
              </a:pPr>
              <a:r>
                <a:rPr lang="en-US" altLang="zh-TW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4</a:t>
              </a:r>
              <a:r>
                <a:rPr lang="zh-TW" altLang="en-US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粗圓體"/>
                </a:rPr>
                <a:t>、</a:t>
              </a:r>
              <a:r>
                <a:rPr lang="zh-TW" altLang="en-US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針對</a:t>
              </a:r>
              <a:r>
                <a:rPr lang="zh-TW" altLang="en-US" sz="2000" b="1" dirty="0">
                  <a:ln/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經常違規</a:t>
              </a:r>
              <a:r>
                <a:rPr lang="zh-TW" altLang="en-US" sz="2000" b="1" dirty="0">
                  <a:ln/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廠商進行</a:t>
              </a:r>
              <a:r>
                <a:rPr lang="zh-TW" altLang="en-US" sz="2000" b="1" dirty="0">
                  <a:ln/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輔導</a:t>
              </a:r>
              <a:endParaRPr lang="zh-TW" altLang="en-US" sz="2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圓形箭號 36"/>
          <p:cNvSpPr/>
          <p:nvPr/>
        </p:nvSpPr>
        <p:spPr>
          <a:xfrm>
            <a:off x="4340896" y="3517130"/>
            <a:ext cx="570734" cy="731021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圓形箭號 37"/>
          <p:cNvSpPr/>
          <p:nvPr/>
        </p:nvSpPr>
        <p:spPr>
          <a:xfrm rot="10800000">
            <a:off x="4340892" y="3798292"/>
            <a:ext cx="570742" cy="731021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Rectangle 2"/>
          <p:cNvSpPr txBox="1">
            <a:spLocks/>
          </p:cNvSpPr>
          <p:nvPr/>
        </p:nvSpPr>
        <p:spPr bwMode="auto">
          <a:xfrm>
            <a:off x="-1455" y="907123"/>
            <a:ext cx="530401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十五、空氣污染防制</a:t>
            </a:r>
            <a:r>
              <a:rPr kumimoji="0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輔導改善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095" y="3396300"/>
            <a:ext cx="1448210" cy="1941657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91036" y="985277"/>
            <a:ext cx="1228036" cy="1707958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8870" y="3465428"/>
            <a:ext cx="1281848" cy="1475335"/>
          </a:xfrm>
          <a:prstGeom prst="rect">
            <a:avLst/>
          </a:prstGeom>
        </p:spPr>
      </p:pic>
      <p:pic>
        <p:nvPicPr>
          <p:cNvPr id="43" name="圖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479" y="1513596"/>
            <a:ext cx="1668411" cy="138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圓角矩形 4"/>
          <p:cNvSpPr txBox="1"/>
          <p:nvPr/>
        </p:nvSpPr>
        <p:spPr>
          <a:xfrm>
            <a:off x="92377" y="5388410"/>
            <a:ext cx="3851921" cy="10717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171450" lvl="1" indent="-171450" algn="l" defTabSz="711200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zh-TW" altLang="en-US" sz="1600" b="1" kern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提供協助產基會輔導方案改善空污防制設備：</a:t>
            </a:r>
            <a:r>
              <a:rPr lang="zh-TW" altLang="en-US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惠喬興業公司經改善完成空污</a:t>
            </a:r>
            <a:r>
              <a:rPr lang="zh-TW" altLang="en-US" sz="1600" b="1" kern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防制</a:t>
            </a:r>
            <a:r>
              <a:rPr lang="zh-TW" altLang="en-US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設備後，</a:t>
            </a:r>
            <a:r>
              <a:rPr lang="en-US" altLang="zh-TW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年度後未再有民眾舉報該公司有異味產生。</a:t>
            </a:r>
            <a:endParaRPr lang="zh-TW" altLang="en-US" sz="1600" kern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lvl="1" indent="-171450" algn="l" defTabSz="711200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zh-TW" altLang="en-US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優達樹脂公司</a:t>
            </a:r>
            <a:r>
              <a:rPr lang="en-US" altLang="zh-TW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b="1" kern="1200" dirty="0" smtClean="0">
                <a:ln/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月份經訪談要求加強設備維護保養後較無發生通報。</a:t>
            </a:r>
            <a:endParaRPr lang="zh-TW" altLang="en-US" sz="1600" kern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lvl="1" indent="-171450" algn="l" defTabSz="711200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endParaRPr lang="zh-TW" altLang="en-US" sz="1600" kern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雙波浪線 1"/>
          <p:cNvSpPr/>
          <p:nvPr/>
        </p:nvSpPr>
        <p:spPr bwMode="auto">
          <a:xfrm>
            <a:off x="3790936" y="4925591"/>
            <a:ext cx="1800200" cy="1920847"/>
          </a:xfrm>
          <a:prstGeom prst="doubleWav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配合環保局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年起導入空污監測設備，督促廠商落實空污改善作為。</a:t>
            </a:r>
          </a:p>
        </p:txBody>
      </p:sp>
    </p:spTree>
    <p:extLst>
      <p:ext uri="{BB962C8B-B14F-4D97-AF65-F5344CB8AC3E}">
        <p14:creationId xmlns:p14="http://schemas.microsoft.com/office/powerpoint/2010/main" xmlns="" val="2312441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228090602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圓角矩形 5"/>
          <p:cNvSpPr/>
          <p:nvPr/>
        </p:nvSpPr>
        <p:spPr>
          <a:xfrm>
            <a:off x="-35608" y="3955528"/>
            <a:ext cx="9171743" cy="2824386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十七、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廠商因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歇業、停業、撤銷工廠登記、辦理廢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水封管作業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-27743" y="836712"/>
            <a:ext cx="9171743" cy="3095128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十六、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工業區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用戶污水納管或聯接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年換證作業展延情形</a:t>
            </a:r>
          </a:p>
        </p:txBody>
      </p:sp>
      <p:graphicFrame>
        <p:nvGraphicFramePr>
          <p:cNvPr id="9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3790765"/>
              </p:ext>
            </p:extLst>
          </p:nvPr>
        </p:nvGraphicFramePr>
        <p:xfrm>
          <a:off x="-25990" y="1195214"/>
          <a:ext cx="9142247" cy="2707732"/>
        </p:xfrm>
        <a:graphic>
          <a:graphicData uri="http://schemas.openxmlformats.org/drawingml/2006/table">
            <a:tbl>
              <a:tblPr/>
              <a:tblGrid>
                <a:gridCol w="3418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4128">
                  <a:extLst>
                    <a:ext uri="{9D8B030D-6E8A-4147-A177-3AD203B41FA5}">
                      <a16:colId xmlns:a16="http://schemas.microsoft.com/office/drawing/2014/main" xmlns="" val="1367723594"/>
                    </a:ext>
                  </a:extLst>
                </a:gridCol>
              </a:tblGrid>
              <a:tr h="4356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工作執行情形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1" marB="45731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精進作為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1" marB="45731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2066">
                <a:tc>
                  <a:txBody>
                    <a:bodyPr/>
                    <a:lstStyle/>
                    <a:p>
                      <a:pPr marL="442913" marR="0" lvl="0" indent="-442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一、依據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日修正工業區用戶申辦污水納管或聯接使用查檢作業程序辦理。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42913" marR="0" lvl="0" indent="-442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二、將廠商建冊排定年度換證時程，並主動輔導廠商依查檢表所規定文件資料，審核完成換證。</a:t>
                      </a:r>
                    </a:p>
                  </a:txBody>
                  <a:tcPr marL="91448" marR="91448" marT="45731" marB="4573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利用每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年輔導換證作業，可有效掌握廠商最新動態，資料更新建檔，並可有效嚇止廠商埋設暗管偷排廢水情形。</a:t>
                      </a:r>
                    </a:p>
                  </a:txBody>
                  <a:tcPr marL="91448" marR="91448" marT="45731" marB="4573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337714"/>
              </p:ext>
            </p:extLst>
          </p:nvPr>
        </p:nvGraphicFramePr>
        <p:xfrm>
          <a:off x="5238769" y="2306279"/>
          <a:ext cx="3817391" cy="1408867"/>
        </p:xfrm>
        <a:graphic>
          <a:graphicData uri="http://schemas.openxmlformats.org/drawingml/2006/table">
            <a:tbl>
              <a:tblPr/>
              <a:tblGrid>
                <a:gridCol w="876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7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3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394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計畫換證家數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已換證家數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75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454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606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4606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0586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</a:t>
                      </a: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3601195" y="3593286"/>
            <a:ext cx="14407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600" dirty="0">
                <a:latin typeface="Tahoma" panose="020B0604030504040204" pitchFamily="34" charset="0"/>
                <a:ea typeface="華康粗圓體"/>
                <a:cs typeface="華康粗圓體"/>
              </a:rPr>
              <a:t>圖</a:t>
            </a:r>
            <a:r>
              <a:rPr kumimoji="0" lang="en-US" altLang="zh-TW" sz="1600" dirty="0">
                <a:latin typeface="Tahoma" panose="020B0604030504040204" pitchFamily="34" charset="0"/>
                <a:ea typeface="華康粗圓體"/>
                <a:cs typeface="華康粗圓體"/>
              </a:rPr>
              <a:t>:</a:t>
            </a:r>
            <a:r>
              <a:rPr kumimoji="0" lang="zh-TW" altLang="en-US" sz="1600" dirty="0">
                <a:latin typeface="Tahoma" panose="020B0604030504040204" pitchFamily="34" charset="0"/>
                <a:ea typeface="華康粗圓體"/>
                <a:cs typeface="華康粗圓體"/>
              </a:rPr>
              <a:t>聯接輔導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74256" y="2572591"/>
            <a:ext cx="1694584" cy="1057569"/>
          </a:xfrm>
          <a:prstGeom prst="rect">
            <a:avLst/>
          </a:prstGeom>
        </p:spPr>
      </p:pic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4650955" y="4218356"/>
            <a:ext cx="4463071" cy="16312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179388" indent="-179388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1.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成效分析：避免防止利用歇業、停業之廠商作為掩護，擅將高濃度廢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污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水排入本工業區污水下水道系統。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華康粗圓體"/>
            </a:endParaRPr>
          </a:p>
          <a:p>
            <a:pPr marL="179388" indent="-179388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2.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本年已辦理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封管作業有和億、洽群</a:t>
            </a:r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吉昌</a:t>
            </a:r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正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氧機械廠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家公司。</a:t>
            </a:r>
          </a:p>
        </p:txBody>
      </p:sp>
      <p:grpSp>
        <p:nvGrpSpPr>
          <p:cNvPr id="14" name="群組 3"/>
          <p:cNvGrpSpPr>
            <a:grpSpLocks/>
          </p:cNvGrpSpPr>
          <p:nvPr/>
        </p:nvGrpSpPr>
        <p:grpSpPr bwMode="auto">
          <a:xfrm>
            <a:off x="150895" y="4242044"/>
            <a:ext cx="4891005" cy="2416029"/>
            <a:chOff x="634107" y="1415950"/>
            <a:chExt cx="8286339" cy="5211890"/>
          </a:xfrm>
        </p:grpSpPr>
        <p:graphicFrame>
          <p:nvGraphicFramePr>
            <p:cNvPr id="15" name="資料庫圖表 14"/>
            <p:cNvGraphicFramePr/>
            <p:nvPr>
              <p:extLst/>
            </p:nvPr>
          </p:nvGraphicFramePr>
          <p:xfrm>
            <a:off x="634107" y="1415950"/>
            <a:ext cx="8286339" cy="52118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16" name="Picture 6" descr="CIMG360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644" y="1942109"/>
              <a:ext cx="3155427" cy="21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6732272" y="954842"/>
            <a:ext cx="2373862" cy="879133"/>
          </a:xfrm>
          <a:prstGeom prst="star8">
            <a:avLst>
              <a:gd name="adj" fmla="val 33652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以達成</a:t>
            </a:r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為目標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868144" y="5800127"/>
            <a:ext cx="2664296" cy="879133"/>
          </a:xfrm>
          <a:prstGeom prst="star8">
            <a:avLst>
              <a:gd name="adj" fmla="val 33652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恪遵規章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951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xmlns="" val="205323019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圓角矩形 6"/>
          <p:cNvSpPr/>
          <p:nvPr/>
        </p:nvSpPr>
        <p:spPr>
          <a:xfrm>
            <a:off x="0" y="889639"/>
            <a:ext cx="9144000" cy="2811759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十八、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辦理「污泥餅清運處置追蹤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Group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3390484"/>
              </p:ext>
            </p:extLst>
          </p:nvPr>
        </p:nvGraphicFramePr>
        <p:xfrm>
          <a:off x="19952" y="1279431"/>
          <a:ext cx="9124048" cy="2439086"/>
        </p:xfrm>
        <a:graphic>
          <a:graphicData uri="http://schemas.openxmlformats.org/drawingml/2006/table">
            <a:tbl>
              <a:tblPr/>
              <a:tblGrid>
                <a:gridCol w="1774143">
                  <a:extLst>
                    <a:ext uri="{9D8B030D-6E8A-4147-A177-3AD203B41FA5}">
                      <a16:colId xmlns:a16="http://schemas.microsoft.com/office/drawing/2014/main" xmlns="" val="2576721784"/>
                    </a:ext>
                  </a:extLst>
                </a:gridCol>
                <a:gridCol w="3592944">
                  <a:extLst>
                    <a:ext uri="{9D8B030D-6E8A-4147-A177-3AD203B41FA5}">
                      <a16:colId xmlns:a16="http://schemas.microsoft.com/office/drawing/2014/main" xmlns="" val="626182856"/>
                    </a:ext>
                  </a:extLst>
                </a:gridCol>
                <a:gridCol w="3756961">
                  <a:extLst>
                    <a:ext uri="{9D8B030D-6E8A-4147-A177-3AD203B41FA5}">
                      <a16:colId xmlns:a16="http://schemas.microsoft.com/office/drawing/2014/main" xmlns="" val="2739141655"/>
                    </a:ext>
                  </a:extLst>
                </a:gridCol>
              </a:tblGrid>
              <a:tr h="51860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工作執行情形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10" marR="84410" marT="45732" marB="45732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預期成效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10" marR="84410" marT="45732" marB="45732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查訪紀錄</a:t>
                      </a:r>
                    </a:p>
                  </a:txBody>
                  <a:tcPr marL="84410" marR="84410" marT="45732" marB="45732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1034723"/>
                  </a:ext>
                </a:extLst>
              </a:tr>
              <a:tr h="1920484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依據事業廢棄物清理法第二十八條第二項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辦理，</a:t>
                      </a: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委託清理廢棄物，採取管理措施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之</a:t>
                      </a: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注意義務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。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華康粗圓體"/>
                      </a:endParaRPr>
                    </a:p>
                  </a:txBody>
                  <a:tcPr marL="84410" marR="84410" marT="45732" marB="4573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363" marR="0" lvl="0" indent="-360363" algn="l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華康粗圓體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華康粗圓體"/>
                        </a:rPr>
                        <a:t>、</a:t>
                      </a:r>
                      <a:r>
                        <a:rPr kumimoji="0" lang="zh-TW" altLang="hi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angal" pitchFamily="18" charset="0"/>
                        </a:rPr>
                        <a:t>每年至少一次查訪收受廢棄物之受託者，瞭解其委託之廢棄物貯存、清除、處理、再利用之操作管理情形，並作成紀錄妥善保存五年。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華康粗圓體"/>
                      </a:endParaRPr>
                    </a:p>
                    <a:p>
                      <a:pPr marL="360363" marR="0" lvl="0" indent="-360363" algn="l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華康粗圓體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華康粗圓體"/>
                        </a:rPr>
                        <a:t>、建立廢棄物內部自主巡查稽核制度。</a:t>
                      </a:r>
                    </a:p>
                  </a:txBody>
                  <a:tcPr marL="84410" marR="84410" marT="45732" marB="4573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華康粗圓體"/>
                      </a:endParaRPr>
                    </a:p>
                  </a:txBody>
                  <a:tcPr marL="84410" marR="84410" marT="45732" marB="4573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1373028"/>
                  </a:ext>
                </a:extLst>
              </a:tr>
            </a:tbl>
          </a:graphicData>
        </a:graphic>
      </p:graphicFrame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442158" y="1809573"/>
            <a:ext cx="36311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108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年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5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月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3</a:t>
            </a:r>
            <a:r>
              <a:rPr lang="zh-TW" altLang="en-US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日</a:t>
            </a:r>
            <a:endParaRPr lang="en-US" altLang="zh-TW" sz="16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粗圓體"/>
            </a:endParaRPr>
          </a:p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污泥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進場</a:t>
            </a:r>
            <a:r>
              <a:rPr lang="zh-TW" altLang="en-US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過磅         污泥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餅卸料</a:t>
            </a:r>
            <a:r>
              <a:rPr lang="zh-TW" altLang="en-US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粗圓體"/>
              </a:rPr>
              <a:t>作業</a:t>
            </a:r>
            <a:endParaRPr lang="zh-TW" alt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粗圓體"/>
            </a:endParaRPr>
          </a:p>
        </p:txBody>
      </p:sp>
      <p:pic>
        <p:nvPicPr>
          <p:cNvPr id="11" name="Picture 35" descr="CIMG15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647" y="2382095"/>
            <a:ext cx="1656726" cy="120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CIMG15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3766" y="2365716"/>
            <a:ext cx="1660133" cy="121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圓角矩形 12"/>
          <p:cNvSpPr/>
          <p:nvPr/>
        </p:nvSpPr>
        <p:spPr>
          <a:xfrm>
            <a:off x="-1" y="3741756"/>
            <a:ext cx="4540667" cy="3143861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十九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、公告修正</a:t>
            </a:r>
            <a:r>
              <a:rPr lang="en-US" altLang="zh-TW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下水水質標準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1956" y="4265014"/>
            <a:ext cx="3586660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None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台南市政府於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日核准本中心修正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工業區下水道使用管理規章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下水水質標準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zh-TW" sz="2000" dirty="0" smtClean="0"/>
              <a:t>硝酸鹽氮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50mg/L</a:t>
            </a:r>
            <a:r>
              <a:rPr lang="zh-TW" altLang="zh-TW" sz="2000" dirty="0" smtClean="0"/>
              <a:t>、</a:t>
            </a:r>
            <a:r>
              <a:rPr lang="zh-TW" altLang="zh-TW" sz="2000" dirty="0"/>
              <a:t>酚</a:t>
            </a:r>
            <a:r>
              <a:rPr lang="zh-TW" altLang="zh-TW" sz="2000" dirty="0" smtClean="0"/>
              <a:t>類</a:t>
            </a:r>
            <a:r>
              <a:rPr lang="en-US" altLang="zh-TW" sz="2000" dirty="0" smtClean="0"/>
              <a:t> 1.0mg/L </a:t>
            </a:r>
            <a:r>
              <a:rPr lang="zh-TW" altLang="zh-TW" sz="2000" dirty="0" smtClean="0"/>
              <a:t>、油脂</a:t>
            </a:r>
            <a:r>
              <a:rPr lang="en-US" altLang="zh-TW" sz="2000" dirty="0" smtClean="0"/>
              <a:t> 10mg/L </a:t>
            </a:r>
            <a:r>
              <a:rPr lang="zh-TW" altLang="zh-TW" sz="2000" dirty="0" smtClean="0"/>
              <a:t>、</a:t>
            </a:r>
            <a:r>
              <a:rPr lang="zh-TW" altLang="zh-TW" sz="2000" dirty="0"/>
              <a:t>溶解性</a:t>
            </a:r>
            <a:r>
              <a:rPr lang="zh-TW" altLang="zh-TW" sz="2000" dirty="0" smtClean="0"/>
              <a:t>鐵</a:t>
            </a:r>
            <a:r>
              <a:rPr lang="en-US" altLang="zh-TW" sz="2000" dirty="0" smtClean="0"/>
              <a:t>10mg/L </a:t>
            </a:r>
            <a:r>
              <a:rPr lang="zh-TW" altLang="zh-TW" sz="2000" dirty="0" smtClean="0"/>
              <a:t>、</a:t>
            </a:r>
            <a:r>
              <a:rPr lang="zh-TW" altLang="zh-TW" sz="2000" dirty="0"/>
              <a:t>甲基</a:t>
            </a:r>
            <a:r>
              <a:rPr lang="zh-TW" altLang="zh-TW" sz="2000" dirty="0" smtClean="0"/>
              <a:t>汞</a:t>
            </a:r>
            <a:r>
              <a:rPr lang="en-US" altLang="zh-TW" sz="2000" dirty="0" smtClean="0"/>
              <a:t>0.0000002mg/L</a:t>
            </a:r>
            <a:r>
              <a:rPr lang="zh-TW" altLang="zh-TW" sz="2000" dirty="0" smtClean="0"/>
              <a:t>與硼</a:t>
            </a:r>
            <a:r>
              <a:rPr lang="en-US" altLang="zh-TW" sz="2000" dirty="0" smtClean="0"/>
              <a:t>5.0mg/L</a:t>
            </a:r>
            <a:r>
              <a:rPr lang="zh-TW" altLang="zh-TW" sz="2000" dirty="0" smtClean="0"/>
              <a:t>等</a:t>
            </a:r>
            <a:r>
              <a:rPr lang="en-US" altLang="zh-TW" sz="2000" dirty="0"/>
              <a:t>6</a:t>
            </a:r>
            <a:r>
              <a:rPr lang="zh-TW" altLang="zh-TW" sz="2000" dirty="0"/>
              <a:t>項管制</a:t>
            </a:r>
            <a:r>
              <a:rPr lang="zh-TW" altLang="zh-TW" sz="2000" dirty="0" smtClean="0"/>
              <a:t>標準</a:t>
            </a:r>
            <a:r>
              <a:rPr lang="zh-TW" altLang="en-US" sz="2000" dirty="0" smtClean="0"/>
              <a:t>，</a:t>
            </a:r>
            <a:r>
              <a:rPr lang="zh-TW" altLang="zh-TW" sz="2000" dirty="0" smtClean="0"/>
              <a:t>並</a:t>
            </a:r>
            <a:r>
              <a:rPr lang="zh-TW" altLang="zh-TW" sz="2000" dirty="0"/>
              <a:t>於</a:t>
            </a:r>
            <a:r>
              <a:rPr lang="en-US" altLang="zh-TW" sz="2000" dirty="0">
                <a:solidFill>
                  <a:srgbClr val="FF0000"/>
                </a:solidFill>
              </a:rPr>
              <a:t>108</a:t>
            </a:r>
            <a:r>
              <a:rPr lang="zh-TW" altLang="zh-TW" sz="2000" dirty="0">
                <a:solidFill>
                  <a:srgbClr val="FF0000"/>
                </a:solidFill>
              </a:rPr>
              <a:t>年</a:t>
            </a:r>
            <a:r>
              <a:rPr lang="en-US" altLang="zh-TW" sz="2000" dirty="0">
                <a:solidFill>
                  <a:srgbClr val="FF0000"/>
                </a:solidFill>
              </a:rPr>
              <a:t>9</a:t>
            </a:r>
            <a:r>
              <a:rPr lang="zh-TW" altLang="zh-TW" sz="2000" dirty="0">
                <a:solidFill>
                  <a:srgbClr val="FF0000"/>
                </a:solidFill>
              </a:rPr>
              <a:t>月</a:t>
            </a:r>
            <a:r>
              <a:rPr lang="en-US" altLang="zh-TW" sz="2000" dirty="0">
                <a:solidFill>
                  <a:srgbClr val="FF0000"/>
                </a:solidFill>
              </a:rPr>
              <a:t>18</a:t>
            </a:r>
            <a:r>
              <a:rPr lang="zh-TW" altLang="zh-TW" sz="2000" dirty="0" smtClean="0">
                <a:solidFill>
                  <a:srgbClr val="FF0000"/>
                </a:solidFill>
              </a:rPr>
              <a:t>日</a:t>
            </a:r>
            <a:r>
              <a:rPr lang="zh-TW" altLang="en-US" sz="2000" dirty="0" smtClean="0"/>
              <a:t>官環字第</a:t>
            </a:r>
            <a:r>
              <a:rPr lang="en-US" altLang="zh-TW" sz="2000" dirty="0" smtClean="0"/>
              <a:t>1087051372</a:t>
            </a:r>
            <a:r>
              <a:rPr lang="zh-TW" altLang="en-US" sz="2000" dirty="0" smtClean="0"/>
              <a:t>號函</a:t>
            </a:r>
            <a:r>
              <a:rPr lang="zh-TW" altLang="zh-TW" sz="2000" dirty="0" smtClean="0">
                <a:solidFill>
                  <a:srgbClr val="FF0000"/>
                </a:solidFill>
              </a:rPr>
              <a:t>公告</a:t>
            </a:r>
            <a:r>
              <a:rPr lang="zh-TW" altLang="en-US" sz="2000" dirty="0" smtClean="0"/>
              <a:t>區內廠商週知</a:t>
            </a:r>
            <a:r>
              <a:rPr lang="zh-TW" altLang="zh-TW" sz="2800" dirty="0" smtClean="0"/>
              <a:t>。</a:t>
            </a:r>
            <a:endParaRPr lang="zh-TW" alt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540666" y="3741756"/>
            <a:ext cx="4603334" cy="3143861"/>
          </a:xfrm>
          <a:prstGeom prst="roundRect">
            <a:avLst>
              <a:gd name="adj" fmla="val 281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  <a:alpha val="72000"/>
                  <a:lumMod val="42000"/>
                  <a:lumOff val="58000"/>
                </a:schemeClr>
              </a:gs>
              <a:gs pos="9000">
                <a:schemeClr val="accent6">
                  <a:shade val="67500"/>
                  <a:satMod val="115000"/>
                  <a:alpha val="57000"/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二十、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環保法令宣導說明會</a:t>
            </a:r>
          </a:p>
        </p:txBody>
      </p: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4500629" y="4265014"/>
            <a:ext cx="2336571" cy="8617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en-US" altLang="zh-TW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sz="1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  <a:r>
              <a:rPr lang="en-US" altLang="zh-TW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官田產銷中心</a:t>
            </a:r>
          </a:p>
          <a:p>
            <a:pPr>
              <a:lnSpc>
                <a:spcPts val="2000"/>
              </a:lnSpc>
            </a:pPr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參加人數</a:t>
            </a:r>
            <a:r>
              <a:rPr lang="en-US" altLang="zh-TW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:85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TW" altLang="en-US" sz="1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4612517" y="5061548"/>
            <a:ext cx="189026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zh-TW" altLang="en-US" sz="1662" b="1" u="sng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服務中心宣導事項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053239" y="5393359"/>
            <a:ext cx="224876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 algn="just">
              <a:lnSpc>
                <a:spcPts val="20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「工業區下水道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使用管理規章</a:t>
            </a:r>
            <a:r>
              <a:rPr lang="zh-TW" altLang="en-US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</a:t>
            </a:r>
            <a:r>
              <a:rPr lang="zh-TW" altLang="en-US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條文修正草案說明。</a:t>
            </a:r>
            <a:endParaRPr lang="zh-TW" alt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 algn="just">
              <a:lnSpc>
                <a:spcPts val="2000"/>
              </a:lnSpc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禁止抽用地下水宣導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4"/>
          <p:cNvSpPr>
            <a:spLocks noChangeArrowheads="1"/>
          </p:cNvSpPr>
          <p:nvPr/>
        </p:nvSpPr>
        <p:spPr bwMode="auto">
          <a:xfrm>
            <a:off x="6745157" y="5061548"/>
            <a:ext cx="231666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zh-TW" altLang="en-US" sz="1662" b="1" u="sng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台南市環保局宣導事項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257730" y="5400730"/>
            <a:ext cx="1754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</a:t>
            </a:r>
            <a:r>
              <a:rPr lang="zh-TW" altLang="en-US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法及常見違規態樣。</a:t>
            </a:r>
            <a:endParaRPr lang="en-US" altLang="zh-TW" sz="16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defRPr/>
            </a:pPr>
            <a:r>
              <a:rPr lang="en-US" altLang="zh-TW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水污染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防治措施及檢測</a:t>
            </a:r>
            <a:r>
              <a:rPr lang="zh-TW" altLang="en-US" sz="16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申報管理</a:t>
            </a:r>
            <a:r>
              <a:rPr lang="zh-TW" altLang="en-US" sz="1600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辦法。</a:t>
            </a:r>
            <a:endParaRPr lang="zh-TW" alt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 descr="D:\管理資料夾\法規\108.5.29說明會\相片資料夾\8e7f1127-f8e7-4230-9d01-f3d36aee723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508" y="4195810"/>
            <a:ext cx="795932" cy="94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 descr="D:\管理資料夾\法規\108.5.29說明會\相片資料夾\20190529_14390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4440" y="4195810"/>
            <a:ext cx="872013" cy="93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D:\管理資料夾\法規\108.5.29說明會\相片資料夾\4189e796-ebd5-4d5c-a52a-58e96be9345d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6453" y="4195810"/>
            <a:ext cx="793232" cy="93097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7812360" y="1005344"/>
            <a:ext cx="1342124" cy="1106857"/>
          </a:xfrm>
          <a:prstGeom prst="star8">
            <a:avLst>
              <a:gd name="adj" fmla="val 33652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依法辦理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343166" y="5150027"/>
            <a:ext cx="1917586" cy="1582164"/>
          </a:xfrm>
          <a:prstGeom prst="star8">
            <a:avLst>
              <a:gd name="adj" fmla="val 40920"/>
            </a:avLst>
          </a:prstGeom>
          <a:solidFill>
            <a:srgbClr val="7030A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與廠商齊為環保工作來付出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156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605707139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1797645450"/>
              </p:ext>
            </p:extLst>
          </p:nvPr>
        </p:nvGraphicFramePr>
        <p:xfrm>
          <a:off x="4333" y="4678881"/>
          <a:ext cx="2175784" cy="214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3001201933"/>
              </p:ext>
            </p:extLst>
          </p:nvPr>
        </p:nvGraphicFramePr>
        <p:xfrm>
          <a:off x="-12504" y="889364"/>
          <a:ext cx="9156503" cy="79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3523775"/>
              </p:ext>
            </p:extLst>
          </p:nvPr>
        </p:nvGraphicFramePr>
        <p:xfrm>
          <a:off x="107502" y="1687911"/>
          <a:ext cx="8928994" cy="4494119"/>
        </p:xfrm>
        <a:graphic>
          <a:graphicData uri="http://schemas.openxmlformats.org/drawingml/2006/table">
            <a:tbl>
              <a:tblPr/>
              <a:tblGrid>
                <a:gridCol w="2245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3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02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60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090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42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91452" marR="91452" marT="45727" marB="45727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前期執行成效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(107/04~107/09)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4" marR="91454" marT="45726" marB="45726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本期執行成效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(108/04~108/09)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4" marR="91454" marT="45726" marB="45726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增減比例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前期</a:t>
                      </a:r>
                    </a:p>
                  </a:txBody>
                  <a:tcPr marL="91454" marR="91454" marT="45726" marB="45726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19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生物單元去除率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(%)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0080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SS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74.3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61.8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-12.5%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19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粗圓體" pitchFamily="49" charset="-120"/>
                        <a:ea typeface="華康粗圓體" pitchFamily="49" charset="-120"/>
                      </a:endParaRPr>
                    </a:p>
                  </a:txBody>
                  <a:tcPr marL="91445" marR="91445" marT="45722" marB="4572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0080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COD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70.5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59.6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-10.9%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19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粗圓體" pitchFamily="49" charset="-120"/>
                        <a:ea typeface="華康粗圓體" pitchFamily="49" charset="-120"/>
                      </a:endParaRPr>
                    </a:p>
                  </a:txBody>
                  <a:tcPr marL="91445" marR="91445" marT="45722" marB="4572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BOD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88.8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75.6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-13.2%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019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總去除率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(%)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0080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SS</a:t>
                      </a:r>
                      <a:endParaRPr kumimoji="1" lang="zh-TW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1452" marR="91452" marT="45727" marB="4572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89.2</a:t>
                      </a: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83.6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-5.6%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019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粗圓體" pitchFamily="49" charset="-120"/>
                        <a:ea typeface="華康粗圓體" pitchFamily="49" charset="-120"/>
                      </a:endParaRPr>
                    </a:p>
                  </a:txBody>
                  <a:tcPr marL="91445" marR="91445" marT="45722" marB="4572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0080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COD</a:t>
                      </a:r>
                      <a:endParaRPr kumimoji="1" lang="zh-TW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1452" marR="91452" marT="45727" marB="4572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85.0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80.1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-4.9%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317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粗圓體" pitchFamily="49" charset="-120"/>
                        <a:ea typeface="華康粗圓體" pitchFamily="49" charset="-120"/>
                      </a:endParaRPr>
                    </a:p>
                  </a:txBody>
                  <a:tcPr marL="91445" marR="91445" marT="45722" marB="4572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BOD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95.0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88.2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-6.8%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11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日平均處理水量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M</a:t>
                      </a:r>
                      <a:r>
                        <a:rPr kumimoji="1" lang="en-US" altLang="zh-TW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/</a:t>
                      </a:r>
                      <a:r>
                        <a:rPr kumimoji="1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日</a:t>
                      </a: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5,713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6,161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7.8%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996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0080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日平均收費水量</a:t>
                      </a: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(M</a:t>
                      </a:r>
                      <a:r>
                        <a:rPr kumimoji="1" lang="en-US" altLang="zh-TW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/</a:t>
                      </a:r>
                      <a:r>
                        <a:rPr kumimoji="1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日</a:t>
                      </a:r>
                      <a:r>
                        <a:rPr kumimoji="1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5,123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4558</a:t>
                      </a: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-11%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611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污泥產生量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噸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含水率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2" marR="91452" marT="45727" marB="45727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38.08/28.8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20.49/33.5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55" marR="91455" marT="45724" marB="4572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b="0" i="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-46.2%/4.7%</a:t>
                      </a:r>
                      <a:endParaRPr lang="en-US" altLang="zh-TW" sz="24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42844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9673717"/>
              </p:ext>
            </p:extLst>
          </p:nvPr>
        </p:nvGraphicFramePr>
        <p:xfrm>
          <a:off x="899592" y="1412776"/>
          <a:ext cx="7705578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087628" y="1431892"/>
            <a:ext cx="50405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87628" y="2436112"/>
            <a:ext cx="50405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65110" y="3367088"/>
            <a:ext cx="50405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65110" y="4334686"/>
            <a:ext cx="50405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5" name="資料庫圖表 24"/>
          <p:cNvGraphicFramePr/>
          <p:nvPr>
            <p:extLst>
              <p:ext uri="{D42A27DB-BD31-4B8C-83A1-F6EECF244321}">
                <p14:modId xmlns:p14="http://schemas.microsoft.com/office/powerpoint/2010/main" xmlns="" val="3356976621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1087628" y="5302284"/>
            <a:ext cx="50405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xmlns="" val="361078568"/>
              </p:ext>
            </p:extLst>
          </p:nvPr>
        </p:nvGraphicFramePr>
        <p:xfrm>
          <a:off x="-12504" y="2636912"/>
          <a:ext cx="1416152" cy="1001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9417957"/>
              </p:ext>
            </p:extLst>
          </p:nvPr>
        </p:nvGraphicFramePr>
        <p:xfrm>
          <a:off x="716262" y="1496676"/>
          <a:ext cx="8388424" cy="3115653"/>
        </p:xfrm>
        <a:graphic>
          <a:graphicData uri="http://schemas.openxmlformats.org/drawingml/2006/table">
            <a:tbl>
              <a:tblPr/>
              <a:tblGrid>
                <a:gridCol w="8388424">
                  <a:extLst>
                    <a:ext uri="{9D8B030D-6E8A-4147-A177-3AD203B41FA5}">
                      <a16:colId xmlns:a16="http://schemas.microsoft.com/office/drawing/2014/main" xmlns="" val="2587394680"/>
                    </a:ext>
                  </a:extLst>
                </a:gridCol>
              </a:tblGrid>
              <a:tr h="43757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精進作為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91453" marR="91453" marT="45686" marB="45686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3151692"/>
                  </a:ext>
                </a:extLst>
              </a:tr>
              <a:tr h="2678080">
                <a:tc>
                  <a:txBody>
                    <a:bodyPr/>
                    <a:lstStyle/>
                    <a:p>
                      <a:pPr marL="274638" marR="0" lvl="0" indent="-274638" algn="l" defTabSz="914400" rtl="0" eaLnBrk="0" fontAlgn="base" latinLnBrk="0" hangingPunc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本廠廠內單元朝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MLSS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DO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高低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進行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探討去除率下降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的真正原因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，降低放流水水質、提高去除效率。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74638" marR="0" lvl="0" indent="-274638" algn="l" defTabSz="914400" rtl="0" eaLnBrk="0" fontAlgn="base" latinLnBrk="0" hangingPunc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0" lang="en-US" altLang="zh-TW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.</a:t>
                      </a: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持續加強廠商前處理輔導及稽查作業</a:t>
                      </a: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，減少廠商異常排放，維持進流水水質符合本廠下水標準</a:t>
                      </a:r>
                      <a:r>
                        <a:rPr kumimoji="0" lang="zh-TW" altLang="zh-TW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</a:t>
                      </a: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降低污泥產生量及藥劑之使用</a:t>
                      </a:r>
                      <a:r>
                        <a:rPr kumimoji="0" lang="en-US" altLang="zh-TW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廠內水質異常時再啟動加藥系統</a:t>
                      </a:r>
                      <a:r>
                        <a:rPr kumimoji="0" lang="en-US" altLang="zh-TW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</a:p>
                    <a:p>
                      <a:pPr marL="274638" marR="0" lvl="0" indent="-274638" algn="l" defTabSz="914400" rtl="0" eaLnBrk="0" fontAlgn="base" latinLnBrk="0" hangingPunc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粗圓體"/>
                        </a:rPr>
                        <a:t>生物單元去除率及總去除率均較去年同期執行成效略低，但污泥產出量與前期比較有降低趨勢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標楷體" panose="03000509000000000000" pitchFamily="65" charset="-120"/>
                          <a:cs typeface="華康粗圓體"/>
                        </a:rPr>
                        <a:t>，本中心將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anose="020B0503020204020204" pitchFamily="34" charset="0"/>
                          <a:ea typeface="標楷體" panose="03000509000000000000" pitchFamily="65" charset="-120"/>
                          <a:cs typeface="華康粗圓體"/>
                        </a:rPr>
                        <a:t>再評估操作最適化與最佳化間之參數及平衡整體衝擊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粗圓體"/>
                        </a:rPr>
                        <a:t>性作因應調整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華康粗圓體"/>
                        </a:rPr>
                        <a:t>。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3" marR="91453" marT="45686" marB="45686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1950768"/>
                  </a:ext>
                </a:extLst>
              </a:tr>
            </a:tbl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605707139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4286839757"/>
              </p:ext>
            </p:extLst>
          </p:nvPr>
        </p:nvGraphicFramePr>
        <p:xfrm>
          <a:off x="4333" y="4678881"/>
          <a:ext cx="2175784" cy="214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553848535"/>
              </p:ext>
            </p:extLst>
          </p:nvPr>
        </p:nvGraphicFramePr>
        <p:xfrm>
          <a:off x="-12504" y="889364"/>
          <a:ext cx="9156503" cy="79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8" name="Group 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56771925"/>
              </p:ext>
            </p:extLst>
          </p:nvPr>
        </p:nvGraphicFramePr>
        <p:xfrm>
          <a:off x="716262" y="4617426"/>
          <a:ext cx="8388424" cy="2285980"/>
        </p:xfrm>
        <a:graphic>
          <a:graphicData uri="http://schemas.openxmlformats.org/drawingml/2006/table">
            <a:tbl>
              <a:tblPr/>
              <a:tblGrid>
                <a:gridCol w="8388424">
                  <a:extLst>
                    <a:ext uri="{9D8B030D-6E8A-4147-A177-3AD203B41FA5}">
                      <a16:colId xmlns:a16="http://schemas.microsoft.com/office/drawing/2014/main" xmlns="" val="2791015791"/>
                    </a:ext>
                  </a:extLst>
                </a:gridCol>
              </a:tblGrid>
              <a:tr h="10885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因夏季降雨量比往年高，導致污泥含水率較高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kumimoji="1" lang="en-US" altLang="zh-TW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1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2.</a:t>
                      </a:r>
                      <a:r>
                        <a:rPr kumimoji="1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本廠將持續執行增加污泥消化時間及曝曬時間</a:t>
                      </a:r>
                      <a:r>
                        <a:rPr kumimoji="1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，以降低污泥產生量及含水率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kumimoji="1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kumimoji="1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水質因無異常故皆無加藥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kumimoji="1" lang="en-US" altLang="zh-TW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4.</a:t>
                      </a:r>
                      <a:r>
                        <a:rPr kumimoji="1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未來工作思考重點：曬乾床換砂、池體整修、導入機具清除污泥餅之池體改建、導入鼓風設備調節曝曬期</a:t>
                      </a:r>
                      <a:r>
                        <a:rPr kumimoji="1" lang="en-US" altLang="zh-TW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標楷體" panose="03000509000000000000" pitchFamily="65" charset="-120"/>
                          <a:cs typeface="+mn-cs"/>
                        </a:rPr>
                        <a:t>…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0" marR="91450" marT="45710" marB="4571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  <a:alpha val="51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  <a:lumMod val="53000"/>
                            <a:lumOff val="47000"/>
                            <a:alpha val="1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18995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69228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902260"/>
            <a:ext cx="525658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操作系統適切</a:t>
            </a:r>
            <a:r>
              <a:rPr kumimoji="0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性其他作為</a:t>
            </a:r>
            <a:r>
              <a:rPr kumimoji="0"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(1/2)</a:t>
            </a:r>
            <a:endParaRPr lang="zh-TW" altLang="en-US" sz="2800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1343432598"/>
              </p:ext>
            </p:extLst>
          </p:nvPr>
        </p:nvGraphicFramePr>
        <p:xfrm>
          <a:off x="362244" y="1540786"/>
          <a:ext cx="8460432" cy="512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3316910540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圖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0786"/>
            <a:ext cx="7488832" cy="19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6414288"/>
              </p:ext>
            </p:extLst>
          </p:nvPr>
        </p:nvGraphicFramePr>
        <p:xfrm>
          <a:off x="5052935" y="4471733"/>
          <a:ext cx="3678237" cy="2148974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zh-TW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採樣日期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pH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COD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(mg/L)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BOD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(mg/L)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SS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(mg/L)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18.9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20.2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25.4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30.2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34.5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月</a:t>
                      </a: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23.6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</a:t>
                      </a:r>
                      <a:r>
                        <a:rPr kumimoji="0" lang="zh-TW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日平均值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25.8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5" name="圖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9653" y="4766204"/>
            <a:ext cx="3600400" cy="189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4070858" y="5725570"/>
            <a:ext cx="1070894" cy="1045292"/>
          </a:xfrm>
          <a:prstGeom prst="star16">
            <a:avLst>
              <a:gd name="adj" fmla="val 37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zh-TW" altLang="en-US" sz="18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4070858" y="1959565"/>
            <a:ext cx="2952328" cy="1045292"/>
          </a:xfrm>
          <a:prstGeom prst="star16">
            <a:avLst>
              <a:gd name="adj" fmla="val 37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zh-TW" altLang="en-US" sz="1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掌握全廠操作正常化</a:t>
            </a:r>
          </a:p>
        </p:txBody>
      </p:sp>
    </p:spTree>
    <p:extLst>
      <p:ext uri="{BB962C8B-B14F-4D97-AF65-F5344CB8AC3E}">
        <p14:creationId xmlns:p14="http://schemas.microsoft.com/office/powerpoint/2010/main" xmlns="" val="457543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902260"/>
            <a:ext cx="525658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操作系統適切</a:t>
            </a:r>
            <a:r>
              <a:rPr kumimoji="0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性其他作為</a:t>
            </a:r>
            <a:r>
              <a:rPr kumimoji="0"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(2/2)</a:t>
            </a:r>
            <a:endParaRPr lang="zh-TW" altLang="en-US" sz="2800" dirty="0"/>
          </a:p>
        </p:txBody>
      </p:sp>
      <p:graphicFrame>
        <p:nvGraphicFramePr>
          <p:cNvPr id="15" name="資料庫圖表 14"/>
          <p:cNvGraphicFramePr/>
          <p:nvPr>
            <p:extLst>
              <p:ext uri="{D42A27DB-BD31-4B8C-83A1-F6EECF244321}">
                <p14:modId xmlns:p14="http://schemas.microsoft.com/office/powerpoint/2010/main" xmlns="" val="312116927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87134292"/>
              </p:ext>
            </p:extLst>
          </p:nvPr>
        </p:nvGraphicFramePr>
        <p:xfrm>
          <a:off x="19952" y="1425480"/>
          <a:ext cx="9054562" cy="5297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1359244"/>
              </p:ext>
            </p:extLst>
          </p:nvPr>
        </p:nvGraphicFramePr>
        <p:xfrm>
          <a:off x="1115616" y="1484784"/>
          <a:ext cx="7958898" cy="2617436"/>
        </p:xfrm>
        <a:graphic>
          <a:graphicData uri="http://schemas.openxmlformats.org/drawingml/2006/table">
            <a:tbl>
              <a:tblPr/>
              <a:tblGrid>
                <a:gridCol w="9881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70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3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連續假日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之準備作業</a:t>
                      </a:r>
                    </a:p>
                  </a:txBody>
                  <a:tcPr marL="74298" marR="74298" marT="37139" marB="37139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marL="82550" indent="-825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82550" marR="0" lvl="0" indent="-82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‧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連續假日前儲備足夠水量至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緊急應變儲存池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視假期長短每日儲量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600-1000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立方公尺。</a:t>
                      </a:r>
                    </a:p>
                    <a:p>
                      <a:pPr marL="82550" marR="0" lvl="0" indent="-82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‧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將調勻池出水量控制在高水位，儘量保持調勻池水位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米以上，若進流量過少時將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緊急應變儲存池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備用水回抽至調勻池，以利後續單元處理。</a:t>
                      </a:r>
                    </a:p>
                  </a:txBody>
                  <a:tcPr marL="74298" marR="74298" marT="37139" marB="37139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連續假日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之準備作業</a:t>
                      </a:r>
                    </a:p>
                  </a:txBody>
                  <a:tcPr marL="74298" marR="74298" marT="37139" marB="37139" horzOverflow="overflow">
                    <a:lnL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marL="176213" indent="-176213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176213" marR="0" lvl="0" indent="-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‧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調勻池水位若降至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米以下，將調勻池出水量控制在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 CMH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出水量。</a:t>
                      </a:r>
                    </a:p>
                    <a:p>
                      <a:pPr marL="176213" marR="0" lvl="0" indent="-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‧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每日添加營養劑並注意各單元現況是否異常變化若有明顯變差時，視狀況調整參數。</a:t>
                      </a:r>
                      <a:endParaRPr kumimoji="0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4298" marR="74298" marT="37139" marB="37139" horzOverflow="overflow">
                    <a:lnL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Picture 6" descr="「挑戰」的圖片搜尋結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35814"/>
            <a:ext cx="2392447" cy="2496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462654" y="1669950"/>
            <a:ext cx="2702314" cy="1582164"/>
          </a:xfrm>
          <a:prstGeom prst="star8">
            <a:avLst>
              <a:gd name="adj" fmla="val 40920"/>
            </a:avLst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其他天然災害之應變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193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902260"/>
            <a:ext cx="410555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維護系統適切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(1/5)</a:t>
            </a:r>
            <a:endParaRPr lang="zh-TW" altLang="en-US" sz="3200" dirty="0"/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xmlns="" val="1536287118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1399041"/>
              </p:ext>
            </p:extLst>
          </p:nvPr>
        </p:nvGraphicFramePr>
        <p:xfrm>
          <a:off x="251519" y="1483529"/>
          <a:ext cx="8527849" cy="2733032"/>
        </p:xfrm>
        <a:graphic>
          <a:graphicData uri="http://schemas.openxmlformats.org/drawingml/2006/table">
            <a:tbl>
              <a:tblPr/>
              <a:tblGrid>
                <a:gridCol w="2191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1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7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7517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91458" marR="91458" marT="45705" marB="4570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執行成效</a:t>
                      </a:r>
                    </a:p>
                  </a:txBody>
                  <a:tcPr marL="91454" marR="91454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643">
                <a:tc rowSpan="5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機械設備使用狀況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總數量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件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使用比率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kumimoji="0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 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 率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98.89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故障比率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 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 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643">
                <a:tc rowSpan="7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儀錶設備使用狀況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總數量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件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使用比率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 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 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故障比率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kumimoji="0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 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 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校正比率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06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4402833"/>
              </p:ext>
            </p:extLst>
          </p:nvPr>
        </p:nvGraphicFramePr>
        <p:xfrm>
          <a:off x="251518" y="4216561"/>
          <a:ext cx="8527849" cy="2286000"/>
        </p:xfrm>
        <a:graphic>
          <a:graphicData uri="http://schemas.openxmlformats.org/drawingml/2006/table">
            <a:tbl>
              <a:tblPr/>
              <a:tblGrid>
                <a:gridCol w="2191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1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7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2222">
                <a:tc rowSpan="8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儀錶備用狀況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備用機械設備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正常數量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故障數量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正常比率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故障比率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備用儀錶設備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正常數量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故障數量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正常比率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故障比率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2222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美化狀況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景觀維護次數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04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油漆防蝕次數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740352" y="3101583"/>
            <a:ext cx="1323311" cy="2664296"/>
          </a:xfrm>
          <a:prstGeom prst="star16">
            <a:avLst>
              <a:gd name="adj" fmla="val 43054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設備正常化，是持續努力的</a:t>
            </a:r>
          </a:p>
        </p:txBody>
      </p:sp>
    </p:spTree>
    <p:extLst>
      <p:ext uri="{BB962C8B-B14F-4D97-AF65-F5344CB8AC3E}">
        <p14:creationId xmlns:p14="http://schemas.microsoft.com/office/powerpoint/2010/main" xmlns="" val="34306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898945"/>
            <a:ext cx="4068343" cy="585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維護系統適切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(2/5)</a:t>
            </a:r>
            <a:endParaRPr lang="zh-TW" altLang="en-US" sz="3200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xmlns="" val="1903287580"/>
              </p:ext>
            </p:extLst>
          </p:nvPr>
        </p:nvGraphicFramePr>
        <p:xfrm>
          <a:off x="251520" y="1484784"/>
          <a:ext cx="849694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943503872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421023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58288" y="782929"/>
            <a:ext cx="4068343" cy="585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維護系統適切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(3/5)</a:t>
            </a:r>
            <a:endParaRPr lang="zh-TW" altLang="en-US" sz="3200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2547908670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19638" y="1496541"/>
            <a:ext cx="2475191" cy="499915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638" y="1800320"/>
            <a:ext cx="2428787" cy="137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2"/>
          <p:cNvSpPr>
            <a:spLocks noChangeArrowheads="1"/>
          </p:cNvSpPr>
          <p:nvPr/>
        </p:nvSpPr>
        <p:spPr bwMode="auto">
          <a:xfrm>
            <a:off x="392836" y="1663640"/>
            <a:ext cx="8925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indent="14288" defTabSz="844083" eaLnBrk="1" hangingPunct="1">
              <a:lnSpc>
                <a:spcPts val="1846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TW" altLang="en-US" sz="1846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統整近年機械設備維修紀錄</a:t>
            </a:r>
            <a:r>
              <a:rPr kumimoji="0" lang="zh-TW" altLang="zh-TW" sz="1846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共</a:t>
            </a:r>
            <a:r>
              <a:rPr kumimoji="0" lang="en-US" altLang="zh-TW" sz="1846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82</a:t>
            </a:r>
            <a:r>
              <a:rPr kumimoji="0" lang="zh-TW" altLang="en-US" sz="1846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筆</a:t>
            </a:r>
            <a:r>
              <a:rPr kumimoji="0" lang="zh-TW" altLang="en-US" sz="1846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3829057" y="1572067"/>
            <a:ext cx="2524479" cy="1568901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anchor="ctr"/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16531" indent="-316531" algn="ctr" defTabSz="844083" eaLnBrk="1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zh-TW" altLang="en-US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r>
              <a:rPr kumimoji="0"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汰換時機預警模式</a:t>
            </a:r>
            <a:endParaRPr kumimoji="0" lang="zh-TW" altLang="en-US" sz="1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16531" indent="-316531" defTabSz="844083" eaLnBrk="1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優先：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4×R1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3×R1&amp;1×R2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2×R1&amp;2×R2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316531" indent="-316531" defTabSz="844083" eaLnBrk="1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優先：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3×R2&amp;1×R3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2×R2&amp;2×R3</a:t>
            </a:r>
            <a:r>
              <a:rPr kumimoji="0"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0"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3×R3&amp;1×R4</a:t>
            </a:r>
            <a:endParaRPr kumimoji="0" lang="zh-TW" altLang="en-US" sz="1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374994" y="1551648"/>
            <a:ext cx="2596208" cy="1547668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defTabSz="844083" eaLnBrk="1" hangingPunct="1">
              <a:lnSpc>
                <a:spcPts val="2300"/>
              </a:lnSpc>
              <a:defRPr/>
            </a:pPr>
            <a:r>
              <a:rPr kumimoji="0" lang="zh-TW" altLang="en-US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分析結果</a:t>
            </a:r>
            <a:endParaRPr kumimoji="0" lang="en-US" altLang="zh-TW" sz="1846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44083" eaLnBrk="1" hangingPunct="1">
              <a:lnSpc>
                <a:spcPts val="2300"/>
              </a:lnSpc>
              <a:defRPr/>
            </a:pPr>
            <a:r>
              <a:rPr kumimoji="0" lang="zh-TW" altLang="en-US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◎須優先汰換機械設備</a:t>
            </a:r>
            <a:r>
              <a:rPr kumimoji="0" lang="en-US" altLang="zh-TW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0" lang="zh-TW" altLang="en-US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台：</a:t>
            </a:r>
          </a:p>
          <a:p>
            <a:pPr defTabSz="844083" eaLnBrk="1" hangingPunct="1">
              <a:lnSpc>
                <a:spcPts val="2300"/>
              </a:lnSpc>
              <a:defRPr/>
            </a:pPr>
            <a:r>
              <a:rPr kumimoji="0" lang="zh-TW" altLang="en-US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kumimoji="0" lang="en-US" altLang="zh-TW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1846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優先：</a:t>
            </a:r>
            <a:r>
              <a:rPr kumimoji="0" lang="en-US" altLang="zh-TW" sz="1846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4×R1—6</a:t>
            </a:r>
            <a:r>
              <a:rPr kumimoji="0" lang="zh-TW" altLang="en-US" sz="1846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台、         </a:t>
            </a:r>
            <a:r>
              <a:rPr kumimoji="0" lang="en-US" altLang="zh-TW" sz="1846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3×R1&amp;1×R2—1</a:t>
            </a:r>
            <a:r>
              <a:rPr kumimoji="0" lang="zh-TW" altLang="en-US" sz="1846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endParaRPr kumimoji="0" lang="zh-TW" altLang="en-US" sz="1477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591" y="309367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二、硬體設施處理功能分析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0699284"/>
              </p:ext>
            </p:extLst>
          </p:nvPr>
        </p:nvGraphicFramePr>
        <p:xfrm>
          <a:off x="301152" y="3414040"/>
          <a:ext cx="8582613" cy="34137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20677">
                  <a:extLst>
                    <a:ext uri="{9D8B030D-6E8A-4147-A177-3AD203B41FA5}">
                      <a16:colId xmlns:a16="http://schemas.microsoft.com/office/drawing/2014/main" xmlns="" val="4158798441"/>
                    </a:ext>
                  </a:extLst>
                </a:gridCol>
                <a:gridCol w="1640194">
                  <a:extLst>
                    <a:ext uri="{9D8B030D-6E8A-4147-A177-3AD203B41FA5}">
                      <a16:colId xmlns:a16="http://schemas.microsoft.com/office/drawing/2014/main" xmlns="" val="1857683799"/>
                    </a:ext>
                  </a:extLst>
                </a:gridCol>
                <a:gridCol w="1859568">
                  <a:extLst>
                    <a:ext uri="{9D8B030D-6E8A-4147-A177-3AD203B41FA5}">
                      <a16:colId xmlns:a16="http://schemas.microsoft.com/office/drawing/2014/main" xmlns="" val="2763093084"/>
                    </a:ext>
                  </a:extLst>
                </a:gridCol>
                <a:gridCol w="1001304">
                  <a:extLst>
                    <a:ext uri="{9D8B030D-6E8A-4147-A177-3AD203B41FA5}">
                      <a16:colId xmlns:a16="http://schemas.microsoft.com/office/drawing/2014/main" xmlns="" val="3750425165"/>
                    </a:ext>
                  </a:extLst>
                </a:gridCol>
                <a:gridCol w="1269004">
                  <a:extLst>
                    <a:ext uri="{9D8B030D-6E8A-4147-A177-3AD203B41FA5}">
                      <a16:colId xmlns:a16="http://schemas.microsoft.com/office/drawing/2014/main" xmlns="" val="436854511"/>
                    </a:ext>
                  </a:extLst>
                </a:gridCol>
                <a:gridCol w="1591866">
                  <a:extLst>
                    <a:ext uri="{9D8B030D-6E8A-4147-A177-3AD203B41FA5}">
                      <a16:colId xmlns:a16="http://schemas.microsoft.com/office/drawing/2014/main" xmlns="" val="4083737095"/>
                    </a:ext>
                  </a:extLst>
                </a:gridCol>
              </a:tblGrid>
              <a:tr h="169969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單元名稱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設備編號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設備名稱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使用狀況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功能檢討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9287271"/>
                  </a:ext>
                </a:extLst>
              </a:tr>
              <a:tr h="16996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暫無調整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調整建議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659153"/>
                  </a:ext>
                </a:extLst>
              </a:tr>
              <a:tr h="174159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進流抽水站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P-1102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螺紋抽水機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61874785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P-1103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沉水式抽水機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2904858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P-1104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沉水式抽水機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7729906"/>
                  </a:ext>
                </a:extLst>
              </a:tr>
              <a:tr h="174159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欄污柵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ME-1201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462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機械欄污柵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4110374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ME-1221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462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人工欄污柵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6590570"/>
                  </a:ext>
                </a:extLst>
              </a:tr>
              <a:tr h="174159">
                <a:tc row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曝氣沉砂除油池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B-2211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魯式鼓風機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9739630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B-2212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6257560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B-2213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788318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ME-2111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驅動走橋設備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5590913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ME-2121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2977940"/>
                  </a:ext>
                </a:extLst>
              </a:tr>
              <a:tr h="174159">
                <a:tc row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調勻池</a:t>
                      </a:r>
                    </a:p>
                  </a:txBody>
                  <a:tcPr marL="67451" marR="67451" marT="0" marB="0" vert="ea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ME-3101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表面曝氣機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067111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ME-3102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5237502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P-3201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出水抽送機</a:t>
                      </a: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</a:t>
                      </a: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7951637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P-3202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2694851"/>
                  </a:ext>
                </a:extLst>
              </a:tr>
              <a:tr h="174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P-3203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51" marR="67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6201543"/>
                  </a:ext>
                </a:extLst>
              </a:tr>
            </a:tbl>
          </a:graphicData>
        </a:graphic>
      </p:graphicFrame>
      <p:pic>
        <p:nvPicPr>
          <p:cNvPr id="20" name="圖片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650" y="1226132"/>
            <a:ext cx="4816257" cy="554221"/>
          </a:xfrm>
          <a:prstGeom prst="rect">
            <a:avLst/>
          </a:prstGeom>
        </p:spPr>
      </p:pic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7380312" y="3933056"/>
            <a:ext cx="1590890" cy="2664296"/>
          </a:xfrm>
          <a:prstGeom prst="star16">
            <a:avLst>
              <a:gd name="adj" fmla="val 43054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未來思考</a:t>
            </a:r>
            <a:r>
              <a:rPr kumimoji="0" lang="en-US" altLang="zh-TW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池體原場址整建</a:t>
            </a:r>
            <a:r>
              <a:rPr kumimoji="0" lang="en-US" altLang="zh-TW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kumimoji="0" lang="zh-TW" altLang="en-US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改建</a:t>
            </a:r>
            <a:r>
              <a:rPr kumimoji="0" lang="en-US" altLang="zh-TW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7019243" y="940670"/>
            <a:ext cx="1973417" cy="898060"/>
          </a:xfrm>
          <a:prstGeom prst="star16">
            <a:avLst>
              <a:gd name="adj" fmla="val 43054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zh-TW" altLang="en-US" sz="1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固定資產汰換編列概算</a:t>
            </a:r>
          </a:p>
        </p:txBody>
      </p:sp>
    </p:spTree>
    <p:extLst>
      <p:ext uri="{BB962C8B-B14F-4D97-AF65-F5344CB8AC3E}">
        <p14:creationId xmlns:p14="http://schemas.microsoft.com/office/powerpoint/2010/main" xmlns="" val="2123810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40903" y="4470648"/>
            <a:ext cx="9007573" cy="2326183"/>
          </a:xfrm>
          <a:prstGeom prst="foldedCorner">
            <a:avLst>
              <a:gd name="adj" fmla="val 12826"/>
            </a:avLst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E4C9FF"/>
            </a:solidFill>
            <a:round/>
            <a:headEnd/>
            <a:tailEnd/>
          </a:ln>
        </p:spPr>
        <p:txBody>
          <a:bodyPr/>
          <a:lstStyle/>
          <a:p>
            <a:pPr lvl="0"/>
            <a:r>
              <a:rPr lang="zh-TW" altLang="en-US" sz="20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四、廠商排放水質</a:t>
            </a:r>
            <a:r>
              <a:rPr lang="en-US" altLang="zh-TW" sz="20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</a:t>
            </a:r>
            <a:r>
              <a:rPr lang="zh-TW" altLang="en-US" sz="2000" b="1" kern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異常偏低對收集管線壽命影響分析</a:t>
            </a:r>
          </a:p>
        </p:txBody>
      </p:sp>
      <p:sp>
        <p:nvSpPr>
          <p:cNvPr id="2" name="矩形 1"/>
          <p:cNvSpPr/>
          <p:nvPr/>
        </p:nvSpPr>
        <p:spPr>
          <a:xfrm>
            <a:off x="2411760" y="885394"/>
            <a:ext cx="4068343" cy="585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維護系統適切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(4/5)</a:t>
            </a:r>
            <a:endParaRPr lang="zh-TW" altLang="en-US" sz="3200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784576765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3418" y="1454366"/>
            <a:ext cx="9042541" cy="3033683"/>
          </a:xfrm>
          <a:prstGeom prst="foldedCorner">
            <a:avLst>
              <a:gd name="adj" fmla="val 6497"/>
            </a:avLst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E4C9FF"/>
            </a:solidFill>
            <a:round/>
            <a:headEnd/>
            <a:tailEnd/>
          </a:ln>
        </p:spPr>
        <p:txBody>
          <a:bodyPr/>
          <a:lstStyle/>
          <a:p>
            <a:pPr marL="180975" indent="-180975" eaLnBrk="0" hangingPunct="0">
              <a:lnSpc>
                <a:spcPts val="2000"/>
              </a:lnSpc>
              <a:buClr>
                <a:srgbClr val="90C226"/>
              </a:buClr>
              <a:buSzPct val="80000"/>
              <a:buFont typeface="Wingdings 3" pitchFamily="18" charset="2"/>
              <a:buNone/>
            </a:pPr>
            <a:endParaRPr lang="en-US" altLang="zh-TW" sz="1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180975" indent="-180975" eaLnBrk="0" hangingPunct="0">
              <a:lnSpc>
                <a:spcPts val="2300"/>
              </a:lnSpc>
              <a:spcBef>
                <a:spcPts val="200"/>
              </a:spcBef>
              <a:buClr>
                <a:srgbClr val="90C226"/>
              </a:buClr>
              <a:buSzPct val="80000"/>
              <a:buFont typeface="Wingdings 3" pitchFamily="18" charset="2"/>
              <a:buNone/>
            </a:pPr>
            <a:endParaRPr kumimoji="0" lang="en-US" altLang="zh-TW" sz="16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180975" indent="-180975" eaLnBrk="0" hangingPunct="0">
              <a:lnSpc>
                <a:spcPts val="2300"/>
              </a:lnSpc>
              <a:spcBef>
                <a:spcPts val="200"/>
              </a:spcBef>
              <a:buClr>
                <a:srgbClr val="90C226"/>
              </a:buClr>
              <a:buSzPct val="80000"/>
              <a:buFont typeface="Wingdings 3" pitchFamily="18" charset="2"/>
              <a:buNone/>
            </a:pPr>
            <a:endParaRPr kumimoji="0" lang="zh-TW" altLang="en-US" sz="16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內容版面配置區 4"/>
          <p:cNvSpPr txBox="1">
            <a:spLocks/>
          </p:cNvSpPr>
          <p:nvPr/>
        </p:nvSpPr>
        <p:spPr bwMode="auto">
          <a:xfrm>
            <a:off x="71609" y="1357156"/>
            <a:ext cx="3671167" cy="4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TW" altLang="en-US" sz="2215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三、儀電檢修</a:t>
            </a:r>
            <a:endParaRPr lang="zh-TW" altLang="en-US" sz="2215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6975267"/>
              </p:ext>
            </p:extLst>
          </p:nvPr>
        </p:nvGraphicFramePr>
        <p:xfrm>
          <a:off x="50378" y="1732498"/>
          <a:ext cx="8972606" cy="2775976"/>
        </p:xfrm>
        <a:graphic>
          <a:graphicData uri="http://schemas.openxmlformats.org/drawingml/2006/table">
            <a:tbl>
              <a:tblPr/>
              <a:tblGrid>
                <a:gridCol w="1582806">
                  <a:extLst>
                    <a:ext uri="{9D8B030D-6E8A-4147-A177-3AD203B41FA5}">
                      <a16:colId xmlns:a16="http://schemas.microsoft.com/office/drawing/2014/main" xmlns="" val="830550154"/>
                    </a:ext>
                  </a:extLst>
                </a:gridCol>
                <a:gridCol w="7389800">
                  <a:extLst>
                    <a:ext uri="{9D8B030D-6E8A-4147-A177-3AD203B41FA5}">
                      <a16:colId xmlns:a16="http://schemas.microsoft.com/office/drawing/2014/main" xmlns="" val="575645968"/>
                    </a:ext>
                  </a:extLst>
                </a:gridCol>
              </a:tblGrid>
              <a:tr h="27444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4406" marR="84406" marT="42197" marB="42197" anchor="ctr" horzOverflow="overflow">
                    <a:lnL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5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辦理情形</a:t>
                      </a:r>
                    </a:p>
                  </a:txBody>
                  <a:tcPr marL="84406" marR="84406" marT="42197" marB="42197" anchor="ctr" horzOverflow="overflow">
                    <a:lnL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7258312"/>
                  </a:ext>
                </a:extLst>
              </a:tr>
              <a:tr h="274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定期檢查</a:t>
                      </a:r>
                    </a:p>
                  </a:txBody>
                  <a:tcPr marL="84406" marR="84406" marT="42197" marB="42197" horzOverflow="overflow">
                    <a:lnL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1938" marR="0" lvl="0" indent="-261938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每年4月份檢驗紅外線熱顯像</a:t>
                      </a:r>
                    </a:p>
                  </a:txBody>
                  <a:tcPr marL="84406" marR="84406" marT="42197" marB="42197" horzOverflow="overflow">
                    <a:lnL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7139672"/>
                  </a:ext>
                </a:extLst>
              </a:tr>
              <a:tr h="18780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電力設備熱顯影檢驗</a:t>
                      </a:r>
                    </a:p>
                  </a:txBody>
                  <a:tcPr marL="84406" marR="84406" marT="42197" marB="42197" horzOverflow="overflow">
                    <a:lnL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61938" indent="-261938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828675" indent="-28575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236663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4465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9388" marR="0" lvl="0" indent="-179388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外線熱顯像儀是一種非接觸式技術，可以測量紅外線波長，以便從一個安全距離量測溫度。熱影像儀可以顯示一個以各種顏色來表示不同溫度的圖像。透過該圖像，可以快速、簡便的檢查表面溫度，並識別高、低溫點。高低溫點或溫度的變化預示著即將有故障發生。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熱顯影功效：室內配電盤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電氣設備若有異常阻抗或負載會升溫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可由紅外線熱顯影檢測後事先防範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en-US" altLang="zh-TW" sz="1600" b="1" kern="0" dirty="0" smtClean="0">
                          <a:solidFill>
                            <a:prstClr val="black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1" kern="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600" b="1" kern="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600" b="1" kern="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600" b="1" kern="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月經紅外線熱顯像檢驗後，設備均在安全範圍內無重大缺失</a:t>
                      </a:r>
                      <a:r>
                        <a:rPr lang="zh-TW" altLang="en-US" sz="1600" b="1" kern="0" dirty="0" smtClean="0">
                          <a:solidFill>
                            <a:srgbClr val="40404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並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檢驗紀錄送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地方主管機關及電力營業處所備查</a:t>
                      </a:r>
                      <a:r>
                        <a:rPr kumimoji="0" lang="zh-TW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經費共計新臺幣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2,000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元。</a:t>
                      </a:r>
                      <a:endParaRPr kumimoji="0" lang="zh-TW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197" marB="42197" horzOverflow="overflow">
                    <a:lnL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4342154"/>
                  </a:ext>
                </a:extLst>
              </a:tr>
              <a:tr h="285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纜線汰換</a:t>
                      </a:r>
                    </a:p>
                  </a:txBody>
                  <a:tcPr marL="84406" marR="84406" marT="42197" marB="42197" horzOverflow="overflow">
                    <a:lnL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1938" marR="0" lvl="0" indent="-261938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處理單元及辦公大樓於</a:t>
                      </a:r>
                      <a:r>
                        <a:rPr kumimoji="0" lang="en-US" altLang="zh-TW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108</a:t>
                      </a:r>
                      <a:r>
                        <a:rPr kumimoji="0" lang="zh-TW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年起，</a:t>
                      </a:r>
                      <a:r>
                        <a:rPr kumimoji="0" lang="zh-TW" altLang="en-US" sz="2000" b="1" i="0" u="sng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分年分期編列預算實施汰換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kumimoji="0" lang="zh-TW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marT="42197" marB="42197" horzOverflow="overflow">
                    <a:lnL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5" name="圖片 14" descr="IMG_922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9" y="2578894"/>
            <a:ext cx="1600733" cy="167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-3720" y="4843836"/>
            <a:ext cx="898673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個案發生啟動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檢視機制與檢視結果，鍵入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年創新方案「</a:t>
            </a:r>
            <a:r>
              <a:rPr kumimoji="0" lang="zh-TW" altLang="en-US" sz="1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水質</a:t>
            </a:r>
            <a:r>
              <a:rPr kumimoji="0" lang="en-US" altLang="zh-TW" sz="1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pH</a:t>
            </a:r>
            <a:r>
              <a:rPr kumimoji="0" lang="zh-TW" altLang="en-US" sz="1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異常偏低對收集管線壽命影響分析模式研討」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資料庫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異常偏低對收集管線壽命之影響。</a:t>
            </a:r>
            <a:endParaRPr kumimoji="0" lang="en-US" altLang="zh-TW" sz="1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個案分析結果：</a:t>
            </a: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年至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異常廠商進行或委外檢視，</a:t>
            </a:r>
            <a:r>
              <a:rPr kumimoji="0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未發現有影響管線壽命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之情形，該</a:t>
            </a:r>
            <a:r>
              <a:rPr kumimoji="0" lang="zh-TW" altLang="en-US" sz="1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管段暫不編列預算</a:t>
            </a:r>
            <a:r>
              <a:rPr kumimoji="0" lang="zh-TW" altLang="en-US" sz="18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維修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1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r>
              <a:rPr kumimoji="0" lang="zh-TW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檢視機制演練。</a:t>
            </a:r>
            <a:endParaRPr kumimoji="0" lang="en-US" altLang="zh-TW" sz="1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 indent="-179388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持續對產生水質</a:t>
            </a:r>
            <a:r>
              <a:rPr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異常偏低之廠商進行</a:t>
            </a:r>
            <a:r>
              <a:rPr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</a:t>
            </a:r>
            <a:endParaRPr lang="en-US" altLang="zh-TW" sz="1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 indent="-179388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結果</a:t>
            </a: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輸入資料庫進行分析。分析對收集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 線</a:t>
            </a: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壽命之影響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 indent="-179388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做為</a:t>
            </a:r>
            <a:r>
              <a:rPr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日後建議上級納入提高收費標準或由該公司負起修繕責任之參據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2430" y="5470014"/>
            <a:ext cx="2088074" cy="1262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7308304" y="6550223"/>
            <a:ext cx="1487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r>
              <a:rPr kumimoji="0" lang="zh-TW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檢視機制演練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pic>
        <p:nvPicPr>
          <p:cNvPr id="23554" name="Picture 2" descr="「指」的圖片搜尋結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06859">
            <a:off x="7600504" y="3598142"/>
            <a:ext cx="1010393" cy="10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4487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886658"/>
            <a:ext cx="4140351" cy="585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維護系統適切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(5/5)</a:t>
            </a:r>
            <a:endParaRPr lang="zh-TW" altLang="en-US" sz="3200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3820793558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3949" y="4103233"/>
            <a:ext cx="9123822" cy="2726546"/>
          </a:xfrm>
          <a:prstGeom prst="foldedCorner">
            <a:avLst>
              <a:gd name="adj" fmla="val 17170"/>
            </a:avLst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E4C9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六、處理單元土建修繕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8869" y="1376687"/>
            <a:ext cx="9110052" cy="2720450"/>
          </a:xfrm>
          <a:prstGeom prst="foldedCorner">
            <a:avLst>
              <a:gd name="adj" fmla="val 6497"/>
            </a:avLst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E4C9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五、污水收集管線維護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8635" y="1590256"/>
            <a:ext cx="9004297" cy="251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 pitchFamily="49" charset="-120"/>
              </a:defRPr>
            </a:lvl9pPr>
          </a:lstStyle>
          <a:p>
            <a:pPr marL="0" indent="142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n"/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污水收集管線長度、過去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檢測與維修或汰換情況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全區於民國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年設置完成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收集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管線總長度：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21,170.24</a:t>
            </a:r>
            <a:r>
              <a:rPr lang="zh-TW" altLang="en-US" sz="1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公尺、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檢視：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9,801.02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  <a:endParaRPr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6688" indent="-1666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日污水管線更生汰換工程：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6,014.84</a:t>
            </a:r>
            <a:r>
              <a:rPr lang="zh-TW" altLang="en-US" sz="1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  <a:endParaRPr lang="en-US" altLang="zh-TW" sz="16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6688" indent="-1666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年針對排放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pH&lt;3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之廠商進行支管檢視</a:t>
            </a:r>
            <a:endParaRPr lang="en-US" altLang="zh-TW" sz="16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6688" indent="-1666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~107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年管線工程委託設計監造技術服務、管線清洗檢視及改善工程：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664.49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  <a:endParaRPr lang="en-US" altLang="zh-TW" sz="16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6688" indent="-1666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年澔蕓公司進行雨水溝檢視。</a:t>
            </a:r>
            <a:endParaRPr lang="en-US" altLang="zh-TW" sz="16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6688" indent="-1666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日針對工業路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(A16~A19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A24~A26)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及工業西路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(B18~B19)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委外進行檢視，共計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301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公尺，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月自行針對宇勝公司</a:t>
            </a:r>
            <a:r>
              <a:rPr lang="en-US" altLang="zh-TW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(E25~E26)</a:t>
            </a:r>
            <a:r>
              <a:rPr lang="zh-TW" altLang="en-US" sz="1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支管進行檢測</a:t>
            </a:r>
            <a:r>
              <a:rPr lang="zh-TW" altLang="en-US" sz="1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6688" indent="-1666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年針對富強路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(E10~E12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FC18~FC44)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與力行街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(E30-1~E30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LC1~LC9)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路面塌陷處雨污水管線及工業南路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(D8-1~D8)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工業西路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(B21-1~B21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B18~B19)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鎮中路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(G31-B~F12-1)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建業路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(F12~F12-1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F19~F18)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工社西街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A~B)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委外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檢視共計</a:t>
            </a:r>
            <a:r>
              <a:rPr lang="en-US" altLang="zh-TW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248.82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  <a:endParaRPr lang="en-US" altLang="zh-TW" sz="16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14288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Char char="n"/>
            </a:pP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全區管線巡查：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污水管線及放流管線巡查</a:t>
            </a:r>
            <a:r>
              <a:rPr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11187" y="434892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kumimoji="0" lang="zh-TW" altLang="en-US" sz="20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中繼加壓站周邊排水改善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39427" y="4669382"/>
            <a:ext cx="4409414" cy="1524177"/>
            <a:chOff x="-288046" y="4341317"/>
            <a:chExt cx="4633078" cy="1524177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31640" y="4349268"/>
              <a:ext cx="1513111" cy="1134834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55090" y="4349313"/>
              <a:ext cx="1489942" cy="1117456"/>
            </a:xfrm>
            <a:prstGeom prst="rect">
              <a:avLst/>
            </a:prstGeom>
          </p:spPr>
        </p:pic>
        <p:sp>
          <p:nvSpPr>
            <p:cNvPr id="23" name="圓角矩形 22"/>
            <p:cNvSpPr/>
            <p:nvPr/>
          </p:nvSpPr>
          <p:spPr>
            <a:xfrm>
              <a:off x="1616091" y="5432447"/>
              <a:ext cx="1013353" cy="42518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施工中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2974326" y="5458407"/>
              <a:ext cx="1325346" cy="34888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施工完成</a:t>
              </a:r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88046" y="4341317"/>
              <a:ext cx="1599911" cy="1125452"/>
            </a:xfrm>
            <a:prstGeom prst="rect">
              <a:avLst/>
            </a:prstGeom>
          </p:spPr>
        </p:pic>
        <p:sp>
          <p:nvSpPr>
            <p:cNvPr id="26" name="圓角矩形 25"/>
            <p:cNvSpPr/>
            <p:nvPr/>
          </p:nvSpPr>
          <p:spPr>
            <a:xfrm>
              <a:off x="-30866" y="5466769"/>
              <a:ext cx="1013353" cy="39872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施工前</a:t>
              </a:r>
            </a:p>
          </p:txBody>
        </p:sp>
      </p:grpSp>
      <p:sp>
        <p:nvSpPr>
          <p:cNvPr id="27" name="內容版面配置區 4"/>
          <p:cNvSpPr txBox="1">
            <a:spLocks/>
          </p:cNvSpPr>
          <p:nvPr/>
        </p:nvSpPr>
        <p:spPr bwMode="auto">
          <a:xfrm>
            <a:off x="5009955" y="3950459"/>
            <a:ext cx="2889470" cy="46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TW" altLang="zh-TW" sz="2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池</a:t>
            </a:r>
            <a:r>
              <a:rPr kumimoji="0" lang="zh-TW" altLang="en-US" sz="2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kumimoji="0" lang="zh-TW" altLang="zh-TW" sz="2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彩繪</a:t>
            </a:r>
            <a:endParaRPr kumimoji="0" lang="zh-TW" altLang="en-US" sz="20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05039" y="4043385"/>
            <a:ext cx="4176464" cy="1369986"/>
          </a:xfrm>
          <a:prstGeom prst="rect">
            <a:avLst/>
          </a:prstGeom>
        </p:spPr>
      </p:pic>
      <p:sp>
        <p:nvSpPr>
          <p:cNvPr id="29" name="三十二角星形 28"/>
          <p:cNvSpPr/>
          <p:nvPr/>
        </p:nvSpPr>
        <p:spPr>
          <a:xfrm>
            <a:off x="57025" y="6033722"/>
            <a:ext cx="4491816" cy="824278"/>
          </a:xfrm>
          <a:prstGeom prst="star32">
            <a:avLst>
              <a:gd name="adj" fmla="val 46061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9856" y="6160972"/>
            <a:ext cx="370206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周邊排水系統完成後經歷多次豪雨皆排水順暢，已不再有積水現象。</a:t>
            </a:r>
          </a:p>
        </p:txBody>
      </p:sp>
      <p:sp>
        <p:nvSpPr>
          <p:cNvPr id="31" name="內容版面配置區 4"/>
          <p:cNvSpPr txBox="1">
            <a:spLocks/>
          </p:cNvSpPr>
          <p:nvPr/>
        </p:nvSpPr>
        <p:spPr bwMode="auto">
          <a:xfrm>
            <a:off x="4682486" y="5338275"/>
            <a:ext cx="2889470" cy="46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TW" altLang="zh-TW" sz="2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池</a:t>
            </a:r>
            <a:r>
              <a:rPr kumimoji="0" lang="zh-TW" altLang="en-US" sz="2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體及機械設備油漆</a:t>
            </a:r>
            <a:endParaRPr kumimoji="0" lang="zh-TW" altLang="en-US" sz="20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12" cstate="print"/>
          <a:srcRect l="36404" t="22078" r="36836" b="13049"/>
          <a:stretch/>
        </p:blipFill>
        <p:spPr>
          <a:xfrm>
            <a:off x="4573971" y="5708638"/>
            <a:ext cx="787403" cy="1073732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13" cstate="print"/>
          <a:srcRect l="18097" t="22553" r="17874" b="13266"/>
          <a:stretch/>
        </p:blipFill>
        <p:spPr>
          <a:xfrm>
            <a:off x="5350647" y="5812054"/>
            <a:ext cx="1720938" cy="970316"/>
          </a:xfrm>
          <a:prstGeom prst="rect">
            <a:avLst/>
          </a:prstGeom>
        </p:spPr>
      </p:pic>
      <p:sp>
        <p:nvSpPr>
          <p:cNvPr id="34" name="三十二角星形 33"/>
          <p:cNvSpPr/>
          <p:nvPr/>
        </p:nvSpPr>
        <p:spPr>
          <a:xfrm>
            <a:off x="7059147" y="5643003"/>
            <a:ext cx="1989564" cy="1186776"/>
          </a:xfrm>
          <a:prstGeom prst="star32">
            <a:avLst>
              <a:gd name="adj" fmla="val 4263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183761" y="5917621"/>
            <a:ext cx="175804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環境美化與延長池體壽命</a:t>
            </a:r>
            <a:endParaRPr kumimoji="0"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三十二角星形 35"/>
          <p:cNvSpPr/>
          <p:nvPr/>
        </p:nvSpPr>
        <p:spPr>
          <a:xfrm>
            <a:off x="6134832" y="995185"/>
            <a:ext cx="2947866" cy="854325"/>
          </a:xfrm>
          <a:prstGeom prst="star32">
            <a:avLst>
              <a:gd name="adj" fmla="val 4263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持續委外檢視、即早修繕</a:t>
            </a:r>
            <a:endParaRPr kumimoji="0"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62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1251" y="1349470"/>
            <a:ext cx="1507883" cy="2657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spcBef>
                <a:spcPts val="0"/>
              </a:spcBef>
              <a:buClr>
                <a:srgbClr val="800080"/>
              </a:buClr>
              <a:buSzPct val="80000"/>
            </a:pP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廠內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檢測項目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執行成效皆依工作計畫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執行且以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達預定</a:t>
            </a:r>
            <a:r>
              <a:rPr kumimoji="0"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為目標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2681" y="4008359"/>
            <a:ext cx="1516453" cy="26571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spcBef>
                <a:spcPts val="0"/>
              </a:spcBef>
              <a:buClr>
                <a:srgbClr val="800080"/>
              </a:buClr>
              <a:buSzPct val="80000"/>
            </a:pP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各檢測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項目執行成效皆依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工作計畫執行且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預定目標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kumimoji="0"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2483768" y="845329"/>
            <a:ext cx="3615944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檢驗系統適切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性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(1/3)</a:t>
            </a:r>
            <a:endParaRPr lang="zh-TW" altLang="en-US" sz="2800" dirty="0"/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xmlns="" val="1469168615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52735009"/>
              </p:ext>
            </p:extLst>
          </p:nvPr>
        </p:nvGraphicFramePr>
        <p:xfrm>
          <a:off x="1907704" y="1368549"/>
          <a:ext cx="6696743" cy="26380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{C4B1156A-380E-4F78-BDF5-A606A8083BF9}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460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263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5455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 smtClean="0">
                          <a:effectLst/>
                          <a:latin typeface="+mj-ea"/>
                          <a:ea typeface="+mj-ea"/>
                        </a:rPr>
                        <a:t>項目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 smtClean="0">
                          <a:effectLst/>
                          <a:latin typeface="+mj-ea"/>
                          <a:ea typeface="+mj-ea"/>
                        </a:rPr>
                        <a:t>預定</a:t>
                      </a:r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目標</a:t>
                      </a:r>
                      <a:b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6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altLang="zh-TW" sz="1600" u="none" strike="noStrike" dirty="0" smtClean="0">
                          <a:effectLst/>
                          <a:latin typeface="+mj-ea"/>
                          <a:ea typeface="+mj-ea"/>
                        </a:rPr>
                        <a:t>108/01~108/10)</a:t>
                      </a:r>
                      <a:endParaRPr lang="en-US" altLang="zh-TW" sz="1600" b="0" i="0" u="none" strike="noStrike" dirty="0">
                        <a:solidFill>
                          <a:srgbClr val="833C0C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 smtClean="0">
                          <a:effectLst/>
                          <a:latin typeface="+mj-ea"/>
                          <a:ea typeface="+mj-ea"/>
                        </a:rPr>
                        <a:t>執行</a:t>
                      </a:r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成效</a:t>
                      </a:r>
                      <a:b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6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altLang="zh-TW" sz="1600" u="none" strike="noStrike" dirty="0" smtClean="0">
                          <a:effectLst/>
                          <a:latin typeface="+mj-ea"/>
                          <a:ea typeface="+mj-ea"/>
                        </a:rPr>
                        <a:t>108/01~108/10)</a:t>
                      </a:r>
                      <a:endParaRPr lang="en-US" altLang="zh-TW" sz="1600" b="0" i="0" u="none" strike="noStrike" dirty="0"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達成率</a:t>
                      </a:r>
                      <a:br>
                        <a:rPr lang="zh-TW" alt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zh-TW" sz="1600" u="none" strike="noStrike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(%)</a:t>
                      </a:r>
                      <a:endParaRPr lang="en-US" altLang="zh-TW" sz="1600" b="0" i="0" u="none" strike="noStrike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+mj-ea"/>
                          <a:ea typeface="+mj-ea"/>
                        </a:rPr>
                        <a:t>COD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1628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1622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99.6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+mj-ea"/>
                          <a:ea typeface="+mj-ea"/>
                        </a:rPr>
                        <a:t>BOD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174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116.1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+mj-ea"/>
                          <a:ea typeface="+mj-ea"/>
                        </a:rPr>
                        <a:t>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2036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2141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105.2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+mj-ea"/>
                          <a:ea typeface="+mj-ea"/>
                        </a:rPr>
                        <a:t>pH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1773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1773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100.0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70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smtClean="0">
                          <a:effectLst/>
                          <a:latin typeface="+mj-ea"/>
                          <a:ea typeface="+mj-ea"/>
                        </a:rPr>
                        <a:t>重金屬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190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320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168.4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2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62265592"/>
              </p:ext>
            </p:extLst>
          </p:nvPr>
        </p:nvGraphicFramePr>
        <p:xfrm>
          <a:off x="1907703" y="4006608"/>
          <a:ext cx="6705313" cy="265889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{ED083AE6-46FA-4A59-8FB0-9F97EB10719F}</a:tableStyleId>
              </a:tblPr>
              <a:tblGrid>
                <a:gridCol w="864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406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402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764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+mj-ea"/>
                          <a:ea typeface="+mj-ea"/>
                        </a:rPr>
                        <a:t>項目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預定</a:t>
                      </a:r>
                      <a:r>
                        <a:rPr lang="zh-TW" altLang="en-US" sz="1600" u="none" strike="noStrike" dirty="0">
                          <a:effectLst/>
                          <a:latin typeface="+mn-ea"/>
                          <a:ea typeface="+mn-ea"/>
                        </a:rPr>
                        <a:t>目標</a:t>
                      </a:r>
                      <a:br>
                        <a:rPr lang="zh-TW" altLang="en-US" sz="16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zh-TW" sz="16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TW" sz="1600" u="none" strike="noStrike" dirty="0" smtClean="0">
                          <a:effectLst/>
                          <a:latin typeface="+mn-ea"/>
                          <a:ea typeface="+mn-ea"/>
                        </a:rPr>
                        <a:t>108/01~108/10)</a:t>
                      </a:r>
                      <a:endParaRPr lang="en-US" altLang="zh-TW" sz="1600" b="0" i="0" u="none" strike="noStrike" dirty="0">
                        <a:solidFill>
                          <a:srgbClr val="833C0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執行</a:t>
                      </a:r>
                      <a:r>
                        <a:rPr lang="zh-TW" altLang="en-US" sz="1600" u="none" strike="noStrike" dirty="0">
                          <a:effectLst/>
                          <a:latin typeface="+mn-ea"/>
                          <a:ea typeface="+mn-ea"/>
                        </a:rPr>
                        <a:t>成效</a:t>
                      </a:r>
                      <a:br>
                        <a:rPr lang="zh-TW" altLang="en-US" sz="16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zh-TW" sz="16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TW" sz="1600" u="none" strike="noStrike" dirty="0" smtClean="0">
                          <a:effectLst/>
                          <a:latin typeface="+mn-ea"/>
                          <a:ea typeface="+mn-ea"/>
                        </a:rPr>
                        <a:t>108/01~108/10)</a:t>
                      </a:r>
                      <a:endParaRPr lang="en-US" altLang="zh-TW" sz="16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達成率</a:t>
                      </a:r>
                      <a:br>
                        <a:rPr lang="zh-TW" alt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zh-TW" sz="16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  <a:endParaRPr lang="en-US" altLang="zh-TW" sz="16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0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j-ea"/>
                          <a:ea typeface="+mj-ea"/>
                        </a:rPr>
                        <a:t>COD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972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1125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115.7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j-ea"/>
                          <a:ea typeface="+mj-ea"/>
                        </a:rPr>
                        <a:t>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972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1113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114.5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j-ea"/>
                          <a:ea typeface="+mj-ea"/>
                        </a:rPr>
                        <a:t>pH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1122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1122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100.0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6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+mj-ea"/>
                          <a:ea typeface="+mj-ea"/>
                        </a:rPr>
                        <a:t>重金屬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430</a:t>
                      </a:r>
                      <a:endParaRPr lang="en-US" altLang="zh-TW" sz="1800" b="0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859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199.8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73973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27784" y="902260"/>
            <a:ext cx="3563888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檢驗系統適切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性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(2/3)</a:t>
            </a:r>
            <a:endParaRPr lang="zh-TW" altLang="en-US" sz="2800" dirty="0"/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134858661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xmlns="" val="1432566041"/>
              </p:ext>
            </p:extLst>
          </p:nvPr>
        </p:nvGraphicFramePr>
        <p:xfrm>
          <a:off x="19952" y="1425480"/>
          <a:ext cx="9215562" cy="5401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4242515"/>
              </p:ext>
            </p:extLst>
          </p:nvPr>
        </p:nvGraphicFramePr>
        <p:xfrm>
          <a:off x="899592" y="1407529"/>
          <a:ext cx="7920880" cy="54191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6854">
                  <a:extLst>
                    <a:ext uri="{9D8B030D-6E8A-4147-A177-3AD203B41FA5}">
                      <a16:colId xmlns:a16="http://schemas.microsoft.com/office/drawing/2014/main" xmlns="" val="1445202177"/>
                    </a:ext>
                  </a:extLst>
                </a:gridCol>
                <a:gridCol w="6164026">
                  <a:extLst>
                    <a:ext uri="{9D8B030D-6E8A-4147-A177-3AD203B41FA5}">
                      <a16:colId xmlns:a16="http://schemas.microsoft.com/office/drawing/2014/main" xmlns="" val="1389276412"/>
                    </a:ext>
                  </a:extLst>
                </a:gridCol>
              </a:tblGrid>
              <a:tr h="279622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zh-TW" alt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辦理情形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extLst>
                  <a:ext uri="{0D108BD9-81ED-4DB2-BD59-A6C34878D82A}">
                    <a16:rowId xmlns:a16="http://schemas.microsoft.com/office/drawing/2014/main" xmlns="" val="3848097005"/>
                  </a:ext>
                </a:extLst>
              </a:tr>
              <a:tr h="55277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kumimoji="0" lang="zh-TW" altLang="en-US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檢驗室環境設施維護管理</a:t>
                      </a:r>
                      <a:endParaRPr kumimoji="0" lang="zh-TW" altLang="en-US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每月定期執行並記錄。</a:t>
                      </a: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加強實驗室安全至</a:t>
                      </a:r>
                      <a:r>
                        <a:rPr kumimoji="0" lang="en-US" altLang="zh-TW" sz="18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"</a:t>
                      </a:r>
                      <a:r>
                        <a:rPr kumimoji="0" lang="zh-TW" altLang="zh-TW" sz="18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</a:t>
                      </a:r>
                      <a:r>
                        <a:rPr kumimoji="0" lang="en-US" altLang="zh-TW" sz="18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"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狀況。</a:t>
                      </a:r>
                      <a:endParaRPr kumimoji="0" lang="zh-TW" alt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extLst>
                  <a:ext uri="{0D108BD9-81ED-4DB2-BD59-A6C34878D82A}">
                    <a16:rowId xmlns:a16="http://schemas.microsoft.com/office/drawing/2014/main" xmlns="" val="354716742"/>
                  </a:ext>
                </a:extLst>
              </a:tr>
              <a:tr h="55277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kumimoji="0" lang="zh-TW" altLang="en-US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儀器設備清單及使用紀錄</a:t>
                      </a:r>
                      <a:endParaRPr kumimoji="0" lang="zh-TW" altLang="en-US" sz="16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lang="zh-TW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依作業規範操作。</a:t>
                      </a:r>
                      <a:r>
                        <a:rPr kumimoji="0" lang="en-US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lang="zh-TW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依財產管理法規納入管理。</a:t>
                      </a: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(3)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使用後依規定執行紀錄並保存。</a:t>
                      </a:r>
                    </a:p>
                  </a:txBody>
                  <a:tcPr marL="91429" marR="91429" marT="45689" marB="45689" anchor="ctr" horzOverflow="overflow"/>
                </a:tc>
                <a:extLst>
                  <a:ext uri="{0D108BD9-81ED-4DB2-BD59-A6C34878D82A}">
                    <a16:rowId xmlns:a16="http://schemas.microsoft.com/office/drawing/2014/main" xmlns="" val="3038139239"/>
                  </a:ext>
                </a:extLst>
              </a:tr>
              <a:tr h="1239949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kumimoji="0" lang="zh-TW" altLang="en-US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藥劑管理及儀器設備管理紀錄</a:t>
                      </a:r>
                      <a:endParaRPr kumimoji="0" lang="zh-TW" altLang="en-US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以其</a:t>
                      </a: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COA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保存期限規定保存，若無規定開封後使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用三年為限。</a:t>
                      </a:r>
                      <a:endParaRPr kumimoji="0" lang="en-US" altLang="zh-TW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試劑配製保存期限詳如藥品試劑管理程序</a:t>
                      </a: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(RBC-QP07)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之規定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保存。</a:t>
                      </a:r>
                      <a:endParaRPr kumimoji="0" lang="en-US" altLang="zh-TW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(3)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定期執行分析天平、烘箱、砝碼、溫度計、滴定器、玻璃器皿</a:t>
                      </a: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..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等保養校正。</a:t>
                      </a:r>
                      <a:endParaRPr kumimoji="0" lang="zh-TW" alt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(4)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定期執行維護保養及故障維修作業。</a:t>
                      </a:r>
                      <a:endParaRPr kumimoji="0" lang="zh-TW" alt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9" marR="91429" marT="45689" marB="45689" anchor="ctr" horzOverflow="overflow"/>
                </a:tc>
                <a:extLst>
                  <a:ext uri="{0D108BD9-81ED-4DB2-BD59-A6C34878D82A}">
                    <a16:rowId xmlns:a16="http://schemas.microsoft.com/office/drawing/2014/main" xmlns="" val="3576085920"/>
                  </a:ext>
                </a:extLst>
              </a:tr>
              <a:tr h="928562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kumimoji="0" lang="zh-TW" altLang="en-US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表單一致性執行作法</a:t>
                      </a:r>
                      <a:endParaRPr kumimoji="0" lang="zh-TW" altLang="en-US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987" marR="89987" marT="46732" marB="4673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lang="zh-TW" altLang="en-US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依品質紀錄管制程序</a:t>
                      </a:r>
                      <a:r>
                        <a:rPr lang="en-US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(RBC-QP25)</a:t>
                      </a:r>
                      <a:r>
                        <a:rPr lang="zh-TW" altLang="en-US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zh-TW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執行品質管理系統的表單紀錄及技術紀錄查閱及評估。</a:t>
                      </a:r>
                      <a:endParaRPr lang="en-US" altLang="zh-TW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表單更新時一併執行</a:t>
                      </a:r>
                      <a:r>
                        <a:rPr lang="zh-TW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品質紀錄彙總表</a:t>
                      </a:r>
                      <a:r>
                        <a:rPr lang="en-US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(RBC-QP25-01)</a:t>
                      </a:r>
                      <a:r>
                        <a:rPr lang="zh-TW" altLang="en-US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表單更新作業</a:t>
                      </a:r>
                      <a:endParaRPr kumimoji="0" lang="zh-TW" alt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987" marR="89987" marT="46732" marB="46732" anchor="ctr" horzOverflow="overflow"/>
                </a:tc>
                <a:extLst>
                  <a:ext uri="{0D108BD9-81ED-4DB2-BD59-A6C34878D82A}">
                    <a16:rowId xmlns:a16="http://schemas.microsoft.com/office/drawing/2014/main" xmlns="" val="1386969964"/>
                  </a:ext>
                </a:extLst>
              </a:tr>
              <a:tr h="53912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</a:t>
                      </a:r>
                      <a:r>
                        <a:rPr kumimoji="0" lang="zh-TW" altLang="en-US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檢驗方法評估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987" marR="89987" marT="46732" marB="4673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★依管制程序</a:t>
                      </a:r>
                      <a:r>
                        <a:rPr kumimoji="0" lang="en-US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(RBC-QP14)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每月上網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確認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環保署公告水質檢驗標準方法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，並填寫</a:t>
                      </a:r>
                      <a:r>
                        <a:rPr lang="zh-TW" altLang="zh-TW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紀錄表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kumimoji="0" lang="zh-TW" alt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987" marR="89987" marT="46732" marB="46732" anchor="ctr" horzOverflow="overflow"/>
                </a:tc>
                <a:extLst>
                  <a:ext uri="{0D108BD9-81ED-4DB2-BD59-A6C34878D82A}">
                    <a16:rowId xmlns:a16="http://schemas.microsoft.com/office/drawing/2014/main" xmlns="" val="754571561"/>
                  </a:ext>
                </a:extLst>
              </a:tr>
              <a:tr h="1005631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</a:t>
                      </a:r>
                      <a:r>
                        <a:rPr kumimoji="0" lang="en-US" altLang="zh-TW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NCR</a:t>
                      </a:r>
                      <a:r>
                        <a:rPr kumimoji="0" lang="zh-TW" altLang="en-US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追蹤紀錄</a:t>
                      </a:r>
                      <a:endParaRPr kumimoji="0" lang="zh-TW" altLang="en-US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6" marR="91426" marT="45653" marB="45653" anchor="ctr" horzOverflow="overflow"/>
                </a:tc>
                <a:tc>
                  <a:txBody>
                    <a:bodyPr/>
                    <a:lstStyle>
                      <a:lvl1pPr marL="176213" indent="-17621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lv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實驗室於</a:t>
                      </a:r>
                      <a:r>
                        <a:rPr lang="en-US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108</a:t>
                      </a:r>
                      <a:r>
                        <a:rPr lang="zh-TW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7-8</a:t>
                      </a:r>
                      <a:r>
                        <a:rPr lang="zh-TW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TAF2017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年版延展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評鑑作業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共列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項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NCR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，於</a:t>
                      </a:r>
                      <a:r>
                        <a:rPr lang="en-US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108</a:t>
                      </a:r>
                      <a:r>
                        <a:rPr lang="zh-TW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</a:t>
                      </a:r>
                      <a:r>
                        <a:rPr lang="zh-TW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zh-TW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r>
                        <a:rPr lang="zh-TW" altLang="en-US" sz="1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前將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回覆改善情形。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證書有效期間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:106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日至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日止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zh-TW" sz="14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kumimoji="0" lang="zh-TW" altLang="zh-TW" sz="140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zh-TW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r>
                        <a:rPr kumimoji="0" lang="zh-TW" altLang="en-US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實驗室於</a:t>
                      </a:r>
                      <a:r>
                        <a:rPr kumimoji="0"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kumimoji="0"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r>
                        <a:rPr kumimoji="0"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0" lang="zh-TW" altLang="en-US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</a:t>
                      </a:r>
                      <a:r>
                        <a:rPr kumimoji="0" lang="zh-TW" altLang="zh-TW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管理審查</a:t>
                      </a:r>
                      <a:r>
                        <a:rPr kumimoji="0" lang="zh-TW" altLang="en-US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會議並追蹤</a:t>
                      </a:r>
                      <a:r>
                        <a:rPr kumimoji="0" lang="en-US" altLang="zh-TW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NCR</a:t>
                      </a:r>
                      <a:r>
                        <a:rPr kumimoji="0" lang="zh-TW" altLang="en-US" sz="1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改善情形。</a:t>
                      </a:r>
                      <a:endParaRPr kumimoji="0" lang="zh-TW" altLang="en-US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6" marR="91426" marT="45653" marB="45653" anchor="ctr" horzOverflow="overflow"/>
                </a:tc>
                <a:extLst>
                  <a:ext uri="{0D108BD9-81ED-4DB2-BD59-A6C34878D82A}">
                    <a16:rowId xmlns:a16="http://schemas.microsoft.com/office/drawing/2014/main" xmlns="" val="489467016"/>
                  </a:ext>
                </a:extLst>
              </a:tr>
              <a:tr h="318457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</a:t>
                      </a:r>
                      <a:r>
                        <a:rPr kumimoji="0" lang="zh-TW" altLang="en-US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內部稽核</a:t>
                      </a:r>
                      <a:r>
                        <a:rPr kumimoji="0" lang="zh-TW" altLang="en-US" sz="1600" b="1" kern="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紀錄</a:t>
                      </a:r>
                      <a:endParaRPr kumimoji="0" lang="zh-TW" altLang="en-US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6" marR="91426" marT="45653" marB="45653" anchor="ctr" horzOverflow="overflow"/>
                </a:tc>
                <a:tc>
                  <a:txBody>
                    <a:bodyPr/>
                    <a:lstStyle>
                      <a:lvl1pPr marL="176213" indent="-176213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176213" marR="0" lvl="0" indent="-176213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★實驗室於</a:t>
                      </a:r>
                      <a:r>
                        <a:rPr kumimoji="0"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kumimoji="0"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0"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kumimoji="0"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0" lang="zh-TW" altLang="en-US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執行</a:t>
                      </a:r>
                      <a:r>
                        <a:rPr kumimoji="0" lang="zh-TW" altLang="zh-TW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內部稽核</a:t>
                      </a:r>
                      <a:r>
                        <a:rPr kumimoji="0" lang="zh-TW" alt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會議並做成紀錄。</a:t>
                      </a:r>
                      <a:endParaRPr kumimoji="0" lang="zh-TW" altLang="zh-TW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6" marR="91426" marT="45653" marB="45653" anchor="ctr" horzOverflow="overflow"/>
                </a:tc>
                <a:extLst>
                  <a:ext uri="{0D108BD9-81ED-4DB2-BD59-A6C34878D82A}">
                    <a16:rowId xmlns:a16="http://schemas.microsoft.com/office/drawing/2014/main" xmlns="" val="2395459322"/>
                  </a:ext>
                </a:extLst>
              </a:tr>
            </a:tbl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0" y="5157192"/>
            <a:ext cx="1383696" cy="898060"/>
          </a:xfrm>
          <a:prstGeom prst="star16">
            <a:avLst>
              <a:gd name="adj" fmla="val 43054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squar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按規執行</a:t>
            </a:r>
          </a:p>
        </p:txBody>
      </p:sp>
    </p:spTree>
    <p:extLst>
      <p:ext uri="{BB962C8B-B14F-4D97-AF65-F5344CB8AC3E}">
        <p14:creationId xmlns:p14="http://schemas.microsoft.com/office/powerpoint/2010/main" xmlns="" val="3426969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198494236"/>
              </p:ext>
            </p:extLst>
          </p:nvPr>
        </p:nvGraphicFramePr>
        <p:xfrm>
          <a:off x="135900" y="1158144"/>
          <a:ext cx="90081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" name="圖表 21"/>
          <p:cNvGraphicFramePr/>
          <p:nvPr>
            <p:extLst>
              <p:ext uri="{D42A27DB-BD31-4B8C-83A1-F6EECF244321}">
                <p14:modId xmlns:p14="http://schemas.microsoft.com/office/powerpoint/2010/main" xmlns="" val="3402967641"/>
              </p:ext>
            </p:extLst>
          </p:nvPr>
        </p:nvGraphicFramePr>
        <p:xfrm>
          <a:off x="-2038" y="4663985"/>
          <a:ext cx="6020276" cy="220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矩形 1"/>
          <p:cNvSpPr/>
          <p:nvPr/>
        </p:nvSpPr>
        <p:spPr>
          <a:xfrm>
            <a:off x="-2038" y="896534"/>
            <a:ext cx="3114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altLang="zh-TW" sz="2800" b="1" spc="50" dirty="0" smtClean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2800" b="1" spc="50" dirty="0" smtClean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工業區</a:t>
            </a:r>
            <a:r>
              <a:rPr kumimoji="0" lang="zh-TW" altLang="en-US" sz="2800" b="1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基本資料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3145821714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3554" name="Picture 2" descr="「紡織」的圖片搜尋結果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1988" y="5333356"/>
            <a:ext cx="1764023" cy="1013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294114" y="5589240"/>
            <a:ext cx="1266771" cy="996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593804" y="857726"/>
            <a:ext cx="3563888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檢驗系統適切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性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(3/3)</a:t>
            </a:r>
            <a:endParaRPr lang="zh-TW" altLang="en-US" sz="2800" dirty="0"/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2184363867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105630" y="1311116"/>
            <a:ext cx="9002230" cy="5386733"/>
          </a:xfrm>
          <a:prstGeom prst="foldedCorner">
            <a:avLst>
              <a:gd name="adj" fmla="val 6440"/>
            </a:avLst>
          </a:prstGeom>
          <a:gradFill rotWithShape="1">
            <a:gsLst>
              <a:gs pos="0">
                <a:srgbClr val="F4E9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E4C9FF"/>
            </a:solidFill>
            <a:round/>
            <a:headEnd/>
            <a:tailEnd/>
          </a:ln>
        </p:spPr>
        <p:txBody>
          <a:bodyPr wrap="squar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6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16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3624275514"/>
              </p:ext>
            </p:extLst>
          </p:nvPr>
        </p:nvGraphicFramePr>
        <p:xfrm>
          <a:off x="41454" y="1052735"/>
          <a:ext cx="9066406" cy="567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矩形 7"/>
          <p:cNvSpPr/>
          <p:nvPr/>
        </p:nvSpPr>
        <p:spPr>
          <a:xfrm>
            <a:off x="58726" y="1598185"/>
            <a:ext cx="903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◎因應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環保署於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日修正發布放流水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氨氮管制限值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，分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三階段實施管制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110/1/1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100mg/L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113/1/1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75mg/L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116/1/1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30mg/L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硝酸鹽氮放流水目前管制限值為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50mg/L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◎已陸續</a:t>
            </a:r>
            <a:r>
              <a:rPr lang="zh-TW" altLang="hi-IN" sz="1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台灣多代、日立化成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廠、晉成、廉捷、賜益、高上等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家公司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r>
              <a:rPr lang="zh-TW" altLang="hi-IN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zh-TW" altLang="hi-IN" sz="1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r>
              <a:rPr lang="zh-TW" altLang="en-US" sz="1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中。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55" y="4185809"/>
            <a:ext cx="8654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◎建立各匯流點收集廠商排流水質對本廠操作成效之風險等級。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1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風險等級評估結果：</a:t>
            </a:r>
            <a:r>
              <a:rPr lang="zh-TW" altLang="en-US" sz="1300" b="1" dirty="0">
                <a:solidFill>
                  <a:srgbClr val="FF0000"/>
                </a:solidFill>
              </a:rPr>
              <a:t>懸浮</a:t>
            </a:r>
            <a:r>
              <a:rPr lang="zh-TW" altLang="en-US" sz="1300" b="1" dirty="0" smtClean="0">
                <a:solidFill>
                  <a:srgbClr val="FF0000"/>
                </a:solidFill>
              </a:rPr>
              <a:t>固體高風險區</a:t>
            </a:r>
            <a:r>
              <a:rPr lang="zh-TW" altLang="en-US" sz="1300" b="1" dirty="0">
                <a:solidFill>
                  <a:srgbClr val="FF0000"/>
                </a:solidFill>
              </a:rPr>
              <a:t>依序</a:t>
            </a:r>
            <a:r>
              <a:rPr lang="zh-TW" altLang="en-US" sz="1300" b="1" dirty="0" smtClean="0">
                <a:solidFill>
                  <a:srgbClr val="FF0000"/>
                </a:solidFill>
              </a:rPr>
              <a:t>為</a:t>
            </a:r>
            <a:r>
              <a:rPr lang="en-US" altLang="zh-TW" sz="13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13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1300" b="1" dirty="0" smtClean="0">
                <a:solidFill>
                  <a:srgbClr val="FF0000"/>
                </a:solidFill>
              </a:rPr>
              <a:t>A7--›A16--›B20)</a:t>
            </a:r>
            <a:r>
              <a:rPr lang="en-US" altLang="zh-TW" sz="1300" b="1" dirty="0" smtClean="0">
                <a:solidFill>
                  <a:srgbClr val="0000FF"/>
                </a:solidFill>
              </a:rPr>
              <a:t>;</a:t>
            </a:r>
            <a:r>
              <a:rPr lang="zh-TW" altLang="en-US" sz="1300" b="1" dirty="0" smtClean="0">
                <a:solidFill>
                  <a:srgbClr val="0000FF"/>
                </a:solidFill>
              </a:rPr>
              <a:t>化學</a:t>
            </a:r>
            <a:r>
              <a:rPr lang="zh-TW" altLang="en-US" sz="1300" b="1" dirty="0">
                <a:solidFill>
                  <a:srgbClr val="0000FF"/>
                </a:solidFill>
              </a:rPr>
              <a:t>需氧</a:t>
            </a:r>
            <a:r>
              <a:rPr lang="zh-TW" altLang="en-US" sz="1300" b="1" dirty="0" smtClean="0">
                <a:solidFill>
                  <a:srgbClr val="0000FF"/>
                </a:solidFill>
              </a:rPr>
              <a:t>量高</a:t>
            </a:r>
            <a:r>
              <a:rPr lang="zh-TW" altLang="en-US" sz="1300" b="1" dirty="0">
                <a:solidFill>
                  <a:srgbClr val="0000FF"/>
                </a:solidFill>
              </a:rPr>
              <a:t>風險區依序為</a:t>
            </a:r>
            <a:r>
              <a:rPr lang="en-US" altLang="zh-TW" sz="1300" b="1" dirty="0">
                <a:solidFill>
                  <a:srgbClr val="0000FF"/>
                </a:solidFill>
              </a:rPr>
              <a:t>(</a:t>
            </a:r>
            <a:r>
              <a:rPr lang="zh-TW" altLang="en-US" sz="1300" b="1" dirty="0">
                <a:solidFill>
                  <a:srgbClr val="0000FF"/>
                </a:solidFill>
              </a:rPr>
              <a:t> </a:t>
            </a:r>
            <a:r>
              <a:rPr lang="en-US" altLang="zh-TW" sz="1300" b="1" dirty="0" smtClean="0">
                <a:solidFill>
                  <a:srgbClr val="0000FF"/>
                </a:solidFill>
              </a:rPr>
              <a:t>B20--›B1--›A7)</a:t>
            </a:r>
            <a:endParaRPr lang="zh-TW" altLang="en-US" sz="13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5814024"/>
              </p:ext>
            </p:extLst>
          </p:nvPr>
        </p:nvGraphicFramePr>
        <p:xfrm>
          <a:off x="260040" y="4757513"/>
          <a:ext cx="3421839" cy="184952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02649">
                  <a:extLst>
                    <a:ext uri="{9D8B030D-6E8A-4147-A177-3AD203B41FA5}">
                      <a16:colId xmlns:a16="http://schemas.microsoft.com/office/drawing/2014/main" xmlns="" val="2975003841"/>
                    </a:ext>
                  </a:extLst>
                </a:gridCol>
                <a:gridCol w="751528">
                  <a:extLst>
                    <a:ext uri="{9D8B030D-6E8A-4147-A177-3AD203B41FA5}">
                      <a16:colId xmlns:a16="http://schemas.microsoft.com/office/drawing/2014/main" xmlns="" val="586707949"/>
                    </a:ext>
                  </a:extLst>
                </a:gridCol>
                <a:gridCol w="519593">
                  <a:extLst>
                    <a:ext uri="{9D8B030D-6E8A-4147-A177-3AD203B41FA5}">
                      <a16:colId xmlns:a16="http://schemas.microsoft.com/office/drawing/2014/main" xmlns="" val="1600995184"/>
                    </a:ext>
                  </a:extLst>
                </a:gridCol>
                <a:gridCol w="947048">
                  <a:extLst>
                    <a:ext uri="{9D8B030D-6E8A-4147-A177-3AD203B41FA5}">
                      <a16:colId xmlns:a16="http://schemas.microsoft.com/office/drawing/2014/main" xmlns="" val="4155685155"/>
                    </a:ext>
                  </a:extLst>
                </a:gridCol>
                <a:gridCol w="501021">
                  <a:extLst>
                    <a:ext uri="{9D8B030D-6E8A-4147-A177-3AD203B41FA5}">
                      <a16:colId xmlns:a16="http://schemas.microsoft.com/office/drawing/2014/main" xmlns="" val="2960349931"/>
                    </a:ext>
                  </a:extLst>
                </a:gridCol>
              </a:tblGrid>
              <a:tr h="13334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年度</a:t>
                      </a:r>
                      <a:endParaRPr lang="zh-TW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年</a:t>
                      </a:r>
                      <a:r>
                        <a:rPr lang="en-US" altLang="zh-TW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-107</a:t>
                      </a:r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年</a:t>
                      </a:r>
                      <a:endParaRPr lang="zh-TW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5986664"/>
                  </a:ext>
                </a:extLst>
              </a:tr>
              <a:tr h="25885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編號</a:t>
                      </a:r>
                      <a:r>
                        <a:rPr lang="en-US" altLang="zh-TW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檢驗項目</a:t>
                      </a:r>
                      <a:endParaRPr lang="zh-TW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懸浮固體</a:t>
                      </a:r>
                      <a:r>
                        <a:rPr lang="en-US" altLang="zh-TW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高風險區</a:t>
                      </a:r>
                      <a:endParaRPr lang="zh-TW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化學需氧量</a:t>
                      </a:r>
                      <a:r>
                        <a:rPr lang="en-US" altLang="zh-TW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高風險區</a:t>
                      </a:r>
                      <a:endParaRPr lang="zh-TW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27859093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21414341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16523356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51.9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87545903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48.2</a:t>
                      </a:r>
                      <a:endParaRPr lang="en-US" altLang="zh-TW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19499627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64.0</a:t>
                      </a:r>
                      <a:endParaRPr lang="en-US" altLang="zh-TW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41407602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54.7</a:t>
                      </a:r>
                      <a:endParaRPr lang="en-US" altLang="zh-TW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64.5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46823568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47.6</a:t>
                      </a:r>
                      <a:endParaRPr lang="en-US" altLang="zh-TW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68333173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54.1</a:t>
                      </a:r>
                      <a:endParaRPr lang="en-US" altLang="zh-TW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69415972"/>
                  </a:ext>
                </a:extLst>
              </a:tr>
              <a:tr h="154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47.0</a:t>
                      </a:r>
                      <a:endParaRPr lang="en-US" altLang="zh-TW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en-US" altLang="zh-TW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TW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08937310"/>
                  </a:ext>
                </a:extLst>
              </a:tr>
            </a:tbl>
          </a:graphicData>
        </a:graphic>
      </p:graphicFrame>
      <p:grpSp>
        <p:nvGrpSpPr>
          <p:cNvPr id="13" name="群組 12"/>
          <p:cNvGrpSpPr/>
          <p:nvPr/>
        </p:nvGrpSpPr>
        <p:grpSpPr>
          <a:xfrm>
            <a:off x="4059838" y="4827235"/>
            <a:ext cx="4838518" cy="1870614"/>
            <a:chOff x="4249109" y="4678951"/>
            <a:chExt cx="4634053" cy="2081857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49109" y="4678951"/>
              <a:ext cx="4634053" cy="2081857"/>
            </a:xfrm>
            <a:prstGeom prst="rect">
              <a:avLst/>
            </a:prstGeom>
          </p:spPr>
        </p:pic>
        <p:sp>
          <p:nvSpPr>
            <p:cNvPr id="15" name="橢圓 14"/>
            <p:cNvSpPr/>
            <p:nvPr/>
          </p:nvSpPr>
          <p:spPr>
            <a:xfrm>
              <a:off x="5858624" y="5719878"/>
              <a:ext cx="712346" cy="37341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5597786" y="6073461"/>
              <a:ext cx="712346" cy="37341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7468139" y="5799423"/>
              <a:ext cx="712346" cy="37341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五角星形 17"/>
            <p:cNvSpPr/>
            <p:nvPr/>
          </p:nvSpPr>
          <p:spPr>
            <a:xfrm>
              <a:off x="7551712" y="5677094"/>
              <a:ext cx="560822" cy="458984"/>
            </a:xfrm>
            <a:prstGeom prst="star5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五角星形 18"/>
            <p:cNvSpPr/>
            <p:nvPr/>
          </p:nvSpPr>
          <p:spPr>
            <a:xfrm>
              <a:off x="7690590" y="6007840"/>
              <a:ext cx="560822" cy="458984"/>
            </a:xfrm>
            <a:prstGeom prst="star5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五角星形 19"/>
            <p:cNvSpPr/>
            <p:nvPr/>
          </p:nvSpPr>
          <p:spPr>
            <a:xfrm>
              <a:off x="5741876" y="5943348"/>
              <a:ext cx="560822" cy="458984"/>
            </a:xfrm>
            <a:prstGeom prst="star5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橢圓 20"/>
          <p:cNvSpPr/>
          <p:nvPr/>
        </p:nvSpPr>
        <p:spPr>
          <a:xfrm>
            <a:off x="1799866" y="5118036"/>
            <a:ext cx="342185" cy="228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2" name="五角星形 21"/>
          <p:cNvSpPr/>
          <p:nvPr/>
        </p:nvSpPr>
        <p:spPr>
          <a:xfrm>
            <a:off x="3140632" y="5682458"/>
            <a:ext cx="502451" cy="280877"/>
          </a:xfrm>
          <a:prstGeom prst="star5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3" name="圖表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4735910"/>
              </p:ext>
            </p:extLst>
          </p:nvPr>
        </p:nvGraphicFramePr>
        <p:xfrm>
          <a:off x="115982" y="2291829"/>
          <a:ext cx="2214294" cy="1450689"/>
        </p:xfrm>
        <a:graphic>
          <a:graphicData uri="http://schemas.openxmlformats.org/presentationml/2006/ole">
            <p:oleObj spid="_x0000_s20544" name="圖表" r:id="rId15" imgW="4468755" imgH="2810500" progId="">
              <p:embed/>
            </p:oleObj>
          </a:graphicData>
        </a:graphic>
      </p:graphicFrame>
      <p:graphicFrame>
        <p:nvGraphicFramePr>
          <p:cNvPr id="24" name="圖表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9569974"/>
              </p:ext>
            </p:extLst>
          </p:nvPr>
        </p:nvGraphicFramePr>
        <p:xfrm>
          <a:off x="2503437" y="2292713"/>
          <a:ext cx="2100467" cy="1470431"/>
        </p:xfrm>
        <a:graphic>
          <a:graphicData uri="http://schemas.openxmlformats.org/presentationml/2006/ole">
            <p:oleObj spid="_x0000_s20545" name="圖表" r:id="rId16" imgW="4493141" imgH="2658086" progId="">
              <p:embed/>
            </p:oleObj>
          </a:graphicData>
        </a:graphic>
      </p:graphicFrame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2193245" y="2274729"/>
            <a:ext cx="816149" cy="689791"/>
          </a:xfrm>
          <a:prstGeom prst="star16">
            <a:avLst>
              <a:gd name="adj" fmla="val 375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1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未符合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288470"/>
              </p:ext>
            </p:extLst>
          </p:nvPr>
        </p:nvGraphicFramePr>
        <p:xfrm>
          <a:off x="4790201" y="2277043"/>
          <a:ext cx="2039327" cy="14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7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8060060"/>
              </p:ext>
            </p:extLst>
          </p:nvPr>
        </p:nvGraphicFramePr>
        <p:xfrm>
          <a:off x="7045422" y="2279329"/>
          <a:ext cx="2001074" cy="1500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6625412" y="2231672"/>
            <a:ext cx="816149" cy="689791"/>
          </a:xfrm>
          <a:prstGeom prst="star16">
            <a:avLst>
              <a:gd name="adj" fmla="val 375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1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598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資料庫圖表 55"/>
          <p:cNvGraphicFramePr/>
          <p:nvPr>
            <p:extLst>
              <p:ext uri="{D42A27DB-BD31-4B8C-83A1-F6EECF244321}">
                <p14:modId xmlns:p14="http://schemas.microsoft.com/office/powerpoint/2010/main" xmlns="" val="59570691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3443" y="772831"/>
            <a:ext cx="9124829" cy="6050003"/>
          </a:xfrm>
          <a:prstGeom prst="foldedCorner">
            <a:avLst>
              <a:gd name="adj" fmla="val 644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E4C9FF"/>
            </a:solidFill>
            <a:round/>
            <a:headEnd/>
            <a:tailEnd/>
          </a:ln>
        </p:spPr>
        <p:txBody>
          <a:bodyPr wrap="squar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TW" sz="16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16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443" y="1078435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盤點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高排放水量</a:t>
            </a:r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廠商名單：共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家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-3188" y="1352681"/>
            <a:ext cx="89042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46"/>
              </a:lnSpc>
              <a:defRPr/>
            </a:pP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將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盤點出</a:t>
            </a:r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高排放水量廠商原水水質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執行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COD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分析及建置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廠內活性污泥與廠商原水水質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依比例稀釋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及充分曝氣</a:t>
            </a:r>
            <a:r>
              <a:rPr lang="zh-TW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後，抽出上澄液觀察微生物變化。</a:t>
            </a:r>
          </a:p>
        </p:txBody>
      </p:sp>
      <p:sp>
        <p:nvSpPr>
          <p:cNvPr id="65" name="圓角矩形 4"/>
          <p:cNvSpPr txBox="1"/>
          <p:nvPr/>
        </p:nvSpPr>
        <p:spPr>
          <a:xfrm>
            <a:off x="0" y="772831"/>
            <a:ext cx="9144000" cy="39515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1753" tIns="0" rIns="141753" bIns="0" spcCol="1270" anchor="t"/>
          <a:lstStyle/>
          <a:p>
            <a:pPr>
              <a:defRPr/>
            </a:pPr>
            <a:r>
              <a:rPr lang="en-US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年創新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性計畫方案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排放水量廠商原水水質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去除效率與速率之</a:t>
            </a:r>
            <a:r>
              <a:rPr lang="zh-TW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</a:t>
            </a:r>
            <a:endParaRPr lang="zh-TW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表 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3" y="1889844"/>
            <a:ext cx="2722199" cy="191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表 1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4522" y="1888485"/>
            <a:ext cx="2754714" cy="188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59009176"/>
              </p:ext>
            </p:extLst>
          </p:nvPr>
        </p:nvGraphicFramePr>
        <p:xfrm>
          <a:off x="19952" y="3840958"/>
          <a:ext cx="8726921" cy="3018239"/>
        </p:xfrm>
        <a:graphic>
          <a:graphicData uri="http://schemas.openxmlformats.org/drawingml/2006/table">
            <a:tbl>
              <a:tblPr/>
              <a:tblGrid>
                <a:gridCol w="467779">
                  <a:extLst>
                    <a:ext uri="{9D8B030D-6E8A-4147-A177-3AD203B41FA5}">
                      <a16:colId xmlns:a16="http://schemas.microsoft.com/office/drawing/2014/main" xmlns="" val="2128568706"/>
                    </a:ext>
                  </a:extLst>
                </a:gridCol>
                <a:gridCol w="792007">
                  <a:extLst>
                    <a:ext uri="{9D8B030D-6E8A-4147-A177-3AD203B41FA5}">
                      <a16:colId xmlns:a16="http://schemas.microsoft.com/office/drawing/2014/main" xmlns="" val="48130540"/>
                    </a:ext>
                  </a:extLst>
                </a:gridCol>
                <a:gridCol w="475204">
                  <a:extLst>
                    <a:ext uri="{9D8B030D-6E8A-4147-A177-3AD203B41FA5}">
                      <a16:colId xmlns:a16="http://schemas.microsoft.com/office/drawing/2014/main" xmlns="" val="1896324725"/>
                    </a:ext>
                  </a:extLst>
                </a:gridCol>
                <a:gridCol w="475204">
                  <a:extLst>
                    <a:ext uri="{9D8B030D-6E8A-4147-A177-3AD203B41FA5}">
                      <a16:colId xmlns:a16="http://schemas.microsoft.com/office/drawing/2014/main" xmlns="" val="2633258546"/>
                    </a:ext>
                  </a:extLst>
                </a:gridCol>
                <a:gridCol w="475204">
                  <a:extLst>
                    <a:ext uri="{9D8B030D-6E8A-4147-A177-3AD203B41FA5}">
                      <a16:colId xmlns:a16="http://schemas.microsoft.com/office/drawing/2014/main" xmlns="" val="2660811478"/>
                    </a:ext>
                  </a:extLst>
                </a:gridCol>
                <a:gridCol w="712806">
                  <a:extLst>
                    <a:ext uri="{9D8B030D-6E8A-4147-A177-3AD203B41FA5}">
                      <a16:colId xmlns:a16="http://schemas.microsoft.com/office/drawing/2014/main" xmlns="" val="1050469819"/>
                    </a:ext>
                  </a:extLst>
                </a:gridCol>
                <a:gridCol w="415803">
                  <a:extLst>
                    <a:ext uri="{9D8B030D-6E8A-4147-A177-3AD203B41FA5}">
                      <a16:colId xmlns:a16="http://schemas.microsoft.com/office/drawing/2014/main" xmlns="" val="1425422917"/>
                    </a:ext>
                  </a:extLst>
                </a:gridCol>
                <a:gridCol w="554405">
                  <a:extLst>
                    <a:ext uri="{9D8B030D-6E8A-4147-A177-3AD203B41FA5}">
                      <a16:colId xmlns:a16="http://schemas.microsoft.com/office/drawing/2014/main" xmlns="" val="560819925"/>
                    </a:ext>
                  </a:extLst>
                </a:gridCol>
                <a:gridCol w="683106">
                  <a:extLst>
                    <a:ext uri="{9D8B030D-6E8A-4147-A177-3AD203B41FA5}">
                      <a16:colId xmlns:a16="http://schemas.microsoft.com/office/drawing/2014/main" xmlns="" val="4101272123"/>
                    </a:ext>
                  </a:extLst>
                </a:gridCol>
                <a:gridCol w="1596387">
                  <a:extLst>
                    <a:ext uri="{9D8B030D-6E8A-4147-A177-3AD203B41FA5}">
                      <a16:colId xmlns:a16="http://schemas.microsoft.com/office/drawing/2014/main" xmlns="" val="623716780"/>
                    </a:ext>
                  </a:extLst>
                </a:gridCol>
                <a:gridCol w="564304">
                  <a:extLst>
                    <a:ext uri="{9D8B030D-6E8A-4147-A177-3AD203B41FA5}">
                      <a16:colId xmlns:a16="http://schemas.microsoft.com/office/drawing/2014/main" xmlns="" val="3678199237"/>
                    </a:ext>
                  </a:extLst>
                </a:gridCol>
                <a:gridCol w="1514712">
                  <a:extLst>
                    <a:ext uri="{9D8B030D-6E8A-4147-A177-3AD203B41FA5}">
                      <a16:colId xmlns:a16="http://schemas.microsoft.com/office/drawing/2014/main" xmlns="" val="3441830993"/>
                    </a:ext>
                  </a:extLst>
                </a:gridCol>
              </a:tblGrid>
              <a:tr h="89382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用戶</a:t>
                      </a:r>
                      <a:b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編號</a:t>
                      </a:r>
                    </a:p>
                  </a:txBody>
                  <a:tcPr marL="7042" marR="7042" marT="70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用戶名稱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-107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b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日平均排放量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CMD)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級次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等級</a:t>
                      </a:r>
                      <a:b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名稱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原水</a:t>
                      </a:r>
                      <a:b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COD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值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mg/L)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廠商原水異常排放時，本廠曝氣池微生物受威脅水量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(CMD)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受威脅水量</a:t>
                      </a:r>
                      <a:r>
                        <a:rPr lang="en-US" altLang="zh-TW" sz="9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(CMD)</a:t>
                      </a:r>
                      <a:br>
                        <a:rPr lang="en-US" altLang="zh-TW" sz="9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再去除率</a:t>
                      </a:r>
                      <a:r>
                        <a:rPr lang="en-US" altLang="zh-TW" sz="9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(%)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核准排放許可量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(CMD</a:t>
                      </a:r>
                      <a:r>
                        <a:rPr lang="en-US" altLang="zh-TW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375707"/>
                  </a:ext>
                </a:extLst>
              </a:tr>
              <a:tr h="3616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0155-00</a:t>
                      </a:r>
                    </a:p>
                  </a:txBody>
                  <a:tcPr marL="7042" marR="7042" marT="70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福發實業股份有限公司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507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507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中高量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552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4073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以上</a:t>
                      </a:r>
                      <a:b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(7.7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約日平均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88.1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500</a:t>
                      </a:r>
                      <a:b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(8.1</a:t>
                      </a:r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約排放許可量</a:t>
                      </a: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1601852"/>
                  </a:ext>
                </a:extLst>
              </a:tr>
              <a:tr h="45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0038-00</a:t>
                      </a:r>
                    </a:p>
                  </a:txBody>
                  <a:tcPr marL="7042" marR="7042" marT="70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芳泉工業股份有限公司新營廠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563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579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中高量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435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2715</a:t>
                      </a:r>
                      <a:b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(5.1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約日平均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66.6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795</a:t>
                      </a:r>
                      <a:b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(3.4</a:t>
                      </a:r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約排放許可量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0325942"/>
                  </a:ext>
                </a:extLst>
              </a:tr>
              <a:tr h="3616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0077-00</a:t>
                      </a:r>
                    </a:p>
                  </a:txBody>
                  <a:tcPr marL="7042" marR="7042" marT="70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大統益股份有限公司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464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486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中高量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707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4073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以上</a:t>
                      </a:r>
                      <a:b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(8.4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約日平均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84.6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650</a:t>
                      </a:r>
                      <a:b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(6.2</a:t>
                      </a:r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約排放許可量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6941686"/>
                  </a:ext>
                </a:extLst>
              </a:tr>
              <a:tr h="45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0061-01</a:t>
                      </a:r>
                    </a:p>
                  </a:txBody>
                  <a:tcPr marL="7042" marR="7042" marT="70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惠喬興業股份有限公司官田廠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485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446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中高量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505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2715</a:t>
                      </a:r>
                      <a:b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(6.1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約日平均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66.1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600</a:t>
                      </a:r>
                      <a:b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(4.5</a:t>
                      </a:r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約排放許可量</a:t>
                      </a:r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9160983"/>
                  </a:ext>
                </a:extLst>
              </a:tr>
              <a:tr h="45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0018-00</a:t>
                      </a:r>
                    </a:p>
                  </a:txBody>
                  <a:tcPr marL="7042" marR="7042" marT="70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台灣多代精密股份有限公司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304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293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306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R3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高量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222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2715</a:t>
                      </a:r>
                      <a:b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(8.9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約日平均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33.9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480</a:t>
                      </a:r>
                      <a:b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(5.6</a:t>
                      </a:r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倍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zh-TW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約排放許可量</a:t>
                      </a:r>
                      <a:r>
                        <a:rPr lang="en-US" altLang="zh-TW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7042" marR="7042" marT="70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4710959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5433507" y="1842095"/>
            <a:ext cx="3694765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分析結果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排放水量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廠商原水未經前處理措施，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逕流排放時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，本廠曝氣池活性污泥，未立即產生危害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家多代公司為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33.9%</a:t>
            </a:r>
            <a:r>
              <a:rPr lang="zh-TW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其餘再去除率皆有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zh-TW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分析結果判定風險等級及水量，並提供組長及操作組同仁應變參據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73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資料庫圖表 55"/>
          <p:cNvGraphicFramePr/>
          <p:nvPr>
            <p:extLst>
              <p:ext uri="{D42A27DB-BD31-4B8C-83A1-F6EECF244321}">
                <p14:modId xmlns:p14="http://schemas.microsoft.com/office/powerpoint/2010/main" xmlns="" val="320608783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/>
          <p:cNvSpPr/>
          <p:nvPr/>
        </p:nvSpPr>
        <p:spPr>
          <a:xfrm>
            <a:off x="14453" y="2295374"/>
            <a:ext cx="729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未經過變頻器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31589" y="4271037"/>
            <a:ext cx="819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經過變頻器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55Hz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97837" y="2143463"/>
            <a:ext cx="3225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未經過變頻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器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量測電流約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27.6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安培。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小時總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電量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305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kwh(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12679" y="3949937"/>
            <a:ext cx="32144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經過變頻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器量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測電流約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25.3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安培。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小時總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用電量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279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kwh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1600" y="5624404"/>
            <a:ext cx="469980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總用電量每日</a:t>
            </a: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減少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4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kumimoji="0" lang="en-US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kwh (</a:t>
            </a: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kumimoji="0" lang="en-US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5833369" y="1286502"/>
            <a:ext cx="3230026" cy="3855360"/>
            <a:chOff x="463" y="799"/>
            <a:chExt cx="2304" cy="1584"/>
          </a:xfrm>
        </p:grpSpPr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>
              <a:off x="463" y="895"/>
              <a:ext cx="2304" cy="1488"/>
            </a:xfrm>
            <a:prstGeom prst="roundRect">
              <a:avLst>
                <a:gd name="adj" fmla="val 9495"/>
              </a:avLst>
            </a:prstGeom>
            <a:gradFill rotWithShape="1">
              <a:gsLst>
                <a:gs pos="0">
                  <a:srgbClr val="E9FFFF"/>
                </a:gs>
                <a:gs pos="100000">
                  <a:schemeClr val="bg1"/>
                </a:gs>
              </a:gsLst>
              <a:lin ang="5400000" scaled="1"/>
            </a:gradFill>
            <a:ln w="12700" algn="ctr">
              <a:solidFill>
                <a:srgbClr val="7030A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Pct val="80000"/>
                <a:buFont typeface="Wingdings 3" panose="05040102010807070707" pitchFamily="18" charset="2"/>
                <a:buNone/>
                <a:tabLst/>
                <a:defRPr/>
              </a:pPr>
              <a:endParaRPr kumimoji="0" lang="zh-TW" alt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703" y="799"/>
              <a:ext cx="1824" cy="171"/>
            </a:xfrm>
            <a:prstGeom prst="roundRect">
              <a:avLst>
                <a:gd name="adj" fmla="val 45833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FFFFFF"/>
                </a:gs>
              </a:gsLst>
              <a:lin ang="5400000" scaled="1"/>
            </a:gradFill>
            <a:ln w="12700" algn="ctr">
              <a:solidFill>
                <a:srgbClr val="7030A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9009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成效檢討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5863270" y="1764140"/>
            <a:ext cx="3036926" cy="327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marR="0" lvl="0" indent="-187325" algn="just" defTabSz="3429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7325" algn="l"/>
              </a:tabLst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經過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變頻器後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電量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kumimoji="0" lang="zh-TW" alt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減少</a:t>
            </a:r>
            <a:r>
              <a:rPr lang="en-US" altLang="zh-TW" sz="20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kumimoji="0" lang="zh-TW" alt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經由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電費平均每度電約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2.56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67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7325" marR="0" lvl="0" indent="-187325" algn="l" defTabSz="3429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7325" algn="l"/>
              </a:tabLst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變頻器</a:t>
            </a:r>
            <a:r>
              <a:rPr lang="en-US" altLang="zh-TW" sz="20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000" noProof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6.7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含安裝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經過變頻器後每月電費約減少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2,010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每年約減少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24,120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因此所安裝之變頻器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2.8</a:t>
            </a:r>
            <a:r>
              <a:rPr kumimoji="0" lang="zh-TW" altLang="en-US" sz="2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zh-TW" altLang="en-US" sz="2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即可回收</a:t>
            </a:r>
            <a:r>
              <a:rPr kumimoji="0" lang="zh-TW" altLang="zh-TW" sz="2000" b="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2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48386" y="1812291"/>
            <a:ext cx="5663624" cy="1838423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90126" y="3773562"/>
            <a:ext cx="5621883" cy="2679774"/>
          </a:xfrm>
          <a:prstGeom prst="round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向下箭號 23"/>
          <p:cNvSpPr/>
          <p:nvPr/>
        </p:nvSpPr>
        <p:spPr>
          <a:xfrm>
            <a:off x="2763622" y="5220850"/>
            <a:ext cx="466978" cy="407987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84468" y="5420067"/>
            <a:ext cx="332782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kumimoji="0" lang="zh-TW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目前曝氣池表曝機皆經過變頻器啟動，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20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減低機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械</a:t>
            </a:r>
            <a:r>
              <a:rPr lang="zh-TW" altLang="en-US" sz="20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磨損、延長使用壽命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  <a:defRPr/>
            </a:pPr>
            <a:r>
              <a:rPr kumimoji="0" lang="zh-TW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kumimoji="0" lang="en-US" altLang="zh-TW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DO(</a:t>
            </a:r>
            <a:r>
              <a:rPr kumimoji="0" lang="zh-TW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溶氧</a:t>
            </a:r>
            <a:r>
              <a:rPr kumimoji="0" lang="en-US" altLang="zh-TW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高低控制為目標</a:t>
            </a:r>
            <a:endParaRPr kumimoji="0" lang="en-US" altLang="zh-TW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5831573" y="5286318"/>
            <a:ext cx="3261822" cy="1418833"/>
          </a:xfrm>
          <a:prstGeom prst="round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169830" y="4997406"/>
            <a:ext cx="2557104" cy="446888"/>
          </a:xfrm>
          <a:prstGeom prst="roundRect">
            <a:avLst>
              <a:gd name="adj" fmla="val 45833"/>
            </a:avLst>
          </a:prstGeom>
          <a:gradFill rotWithShape="1">
            <a:gsLst>
              <a:gs pos="0">
                <a:srgbClr val="CCFFFF"/>
              </a:gs>
              <a:gs pos="100000">
                <a:srgbClr val="FFFFFF"/>
              </a:gs>
            </a:gsLst>
            <a:lin ang="5400000" scaled="1"/>
          </a:gradFill>
          <a:ln w="9525" algn="ctr">
            <a:solidFill>
              <a:srgbClr val="7030A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行動規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劃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1327782" y="1471032"/>
            <a:ext cx="3146570" cy="414318"/>
          </a:xfrm>
          <a:prstGeom prst="roundRect">
            <a:avLst>
              <a:gd name="adj" fmla="val 45833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algn="ctr">
            <a:solidFill>
              <a:srgbClr val="7030A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執行情形</a:t>
            </a:r>
          </a:p>
        </p:txBody>
      </p:sp>
      <p:sp>
        <p:nvSpPr>
          <p:cNvPr id="29" name="向下箭號 28"/>
          <p:cNvSpPr/>
          <p:nvPr/>
        </p:nvSpPr>
        <p:spPr>
          <a:xfrm>
            <a:off x="2880198" y="3508145"/>
            <a:ext cx="466978" cy="407987"/>
          </a:xfrm>
          <a:prstGeom prst="down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 descr="D:\變頻器採購案\相片\CIMG081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00" y="1951404"/>
            <a:ext cx="1802219" cy="161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圖片 30" descr="D:\變頻器採購案\相片\CIMG081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00" y="3916132"/>
            <a:ext cx="1853479" cy="15039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90126" y="880064"/>
            <a:ext cx="7686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年創新性計畫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曝氣池增設變頻器之效能分析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270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84379" y="1206273"/>
            <a:ext cx="5414121" cy="4735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矩形 16"/>
          <p:cNvSpPr/>
          <p:nvPr/>
        </p:nvSpPr>
        <p:spPr>
          <a:xfrm>
            <a:off x="2836385" y="900055"/>
            <a:ext cx="326243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zh-TW" altLang="en-US" sz="2400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學生暑期至污水廠實習</a:t>
            </a:r>
            <a:endParaRPr kumimoji="0"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xmlns="" val="319321586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群組 10"/>
          <p:cNvGrpSpPr/>
          <p:nvPr/>
        </p:nvGrpSpPr>
        <p:grpSpPr>
          <a:xfrm>
            <a:off x="126177" y="5411331"/>
            <a:ext cx="8909127" cy="1321356"/>
            <a:chOff x="63435" y="3955955"/>
            <a:chExt cx="1540996" cy="424793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圓角矩形 11"/>
            <p:cNvSpPr/>
            <p:nvPr/>
          </p:nvSpPr>
          <p:spPr>
            <a:xfrm>
              <a:off x="63435" y="3955955"/>
              <a:ext cx="1540996" cy="42479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圓角矩形 4"/>
            <p:cNvSpPr txBox="1"/>
            <p:nvPr/>
          </p:nvSpPr>
          <p:spPr>
            <a:xfrm>
              <a:off x="84172" y="3976692"/>
              <a:ext cx="1503003" cy="3833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41753" tIns="0" rIns="141753" bIns="0" spcCol="1270" anchor="ctr"/>
            <a:lstStyle/>
            <a:p>
              <a:pPr>
                <a:defRPr/>
              </a:pP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華康粗圓體"/>
                </a:rPr>
                <a:t>精進</a:t>
              </a:r>
              <a:r>
                <a:rPr lang="zh-TW" altLang="en-US" sz="2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華康粗圓體"/>
                </a:rPr>
                <a:t>作為：</a:t>
              </a:r>
              <a:endPara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defRPr/>
              </a:pPr>
              <a:r>
                <a:rPr lang="zh-TW" altLang="en-US" sz="2000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提供</a:t>
              </a:r>
              <a:r>
                <a:rPr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大專院校學生於本中心所屬污水處理廠實習，透過現場各單元處理功能、標準採樣程序、實驗室相關實驗及其他與環境保護相關課程予以適當安排教學，達到產學合作之目的，使學生能學以致用。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4353" y="1361720"/>
            <a:ext cx="9144000" cy="2378914"/>
            <a:chOff x="63435" y="1324901"/>
            <a:chExt cx="1540996" cy="424793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圓角矩形 17"/>
            <p:cNvSpPr/>
            <p:nvPr/>
          </p:nvSpPr>
          <p:spPr>
            <a:xfrm>
              <a:off x="63435" y="1324901"/>
              <a:ext cx="1540996" cy="424793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4"/>
            <p:cNvSpPr txBox="1"/>
            <p:nvPr/>
          </p:nvSpPr>
          <p:spPr>
            <a:xfrm>
              <a:off x="84172" y="1345638"/>
              <a:ext cx="1499522" cy="38331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1753" tIns="0" rIns="141753" bIns="0" spcCol="1270" anchor="t"/>
            <a:lstStyle/>
            <a:p>
              <a:pPr defTabSz="820636">
                <a:lnSpc>
                  <a:spcPts val="2000"/>
                </a:lnSpc>
                <a:spcAft>
                  <a:spcPts val="0"/>
                </a:spcAft>
                <a:defRPr/>
              </a:pPr>
              <a:r>
                <a:rPr lang="zh-TW" altLang="en-US" sz="2215" dirty="0">
                  <a:ln/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華康粗圓體"/>
                </a:rPr>
                <a:t>辦理情形</a:t>
              </a:r>
              <a:endParaRPr lang="zh-TW" altLang="en-US" sz="221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圓角矩形 4"/>
          <p:cNvSpPr txBox="1"/>
          <p:nvPr/>
        </p:nvSpPr>
        <p:spPr>
          <a:xfrm>
            <a:off x="6986808" y="1323753"/>
            <a:ext cx="2129304" cy="23999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1753" tIns="0" rIns="141753" bIns="0" spcCol="1270" anchor="ctr"/>
          <a:lstStyle/>
          <a:p>
            <a:pPr>
              <a:defRPr/>
            </a:pPr>
            <a:r>
              <a:rPr lang="en-US" altLang="zh-TW" sz="2400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zh-TW" altLang="en-US" sz="2000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項目：</a:t>
            </a:r>
            <a:endParaRPr lang="en-US" altLang="zh-TW" sz="2000" dirty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按課程實施計畫排定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現場各單元處理功能、標準採樣程序及實驗室相關實驗教學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18211" y="1696624"/>
            <a:ext cx="9455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dirty="0" smtClean="0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dirty="0" smtClean="0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擬定</a:t>
            </a:r>
            <a:r>
              <a:rPr lang="zh-TW" altLang="en-US" sz="2000" dirty="0">
                <a:solidFill>
                  <a:srgbClr val="CC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暑期學生實習課程實施計畫</a:t>
            </a:r>
          </a:p>
        </p:txBody>
      </p:sp>
      <p:sp>
        <p:nvSpPr>
          <p:cNvPr id="25" name="矩形 24"/>
          <p:cNvSpPr/>
          <p:nvPr/>
        </p:nvSpPr>
        <p:spPr>
          <a:xfrm>
            <a:off x="1267848" y="1528798"/>
            <a:ext cx="25053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000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2000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繫學生暑期實習：</a:t>
            </a:r>
            <a:r>
              <a:rPr lang="zh-TW" altLang="en-US" sz="2000" dirty="0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將本中心暑期學生實習課程實施計畫提供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予鄰近崑山、嘉南藥理大學，以利學生至本中心污水廠暑期實習產學合作。</a:t>
            </a:r>
          </a:p>
        </p:txBody>
      </p:sp>
      <p:sp>
        <p:nvSpPr>
          <p:cNvPr id="26" name="矩形 25"/>
          <p:cNvSpPr/>
          <p:nvPr/>
        </p:nvSpPr>
        <p:spPr>
          <a:xfrm>
            <a:off x="3720805" y="1556935"/>
            <a:ext cx="3339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000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</a:t>
            </a:r>
            <a:r>
              <a:rPr lang="zh-TW" altLang="en-US" sz="2000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契約書及實習期間：</a:t>
            </a:r>
            <a:endParaRPr lang="en-US" altLang="zh-TW" sz="2000" dirty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7325" indent="-187325">
              <a:defRPr/>
            </a:pP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本年度計有</a:t>
            </a:r>
            <a:r>
              <a:rPr lang="zh-TW" altLang="en-US" sz="24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嘉南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藥理大學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崑山科技大學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暑期實習。</a:t>
            </a:r>
          </a:p>
          <a:p>
            <a:pPr marL="187325" indent="-187325">
              <a:defRPr/>
            </a:pP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實習期間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日至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320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" name="圖片 26" descr="D:\教育訓練\108暑期資料\相片\CIMG08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344" y="3845127"/>
            <a:ext cx="1914224" cy="163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 descr="D:\教育訓練\108暑期資料\相片\CIMG077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400" y="3893370"/>
            <a:ext cx="2019133" cy="162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 descr="D:\教育訓練\108暑期資料\相片\CIMG082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296" y="3914979"/>
            <a:ext cx="1951657" cy="157230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1311" y="4130920"/>
            <a:ext cx="4002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課程教學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289455" y="3740635"/>
            <a:ext cx="4002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實驗室課程教學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071797" y="4346390"/>
            <a:ext cx="4002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期中評量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529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316001"/>
              </p:ext>
            </p:extLst>
          </p:nvPr>
        </p:nvGraphicFramePr>
        <p:xfrm>
          <a:off x="2515603" y="1613430"/>
          <a:ext cx="1252428" cy="1897682"/>
        </p:xfrm>
        <a:graphic>
          <a:graphicData uri="http://schemas.openxmlformats.org/presentationml/2006/ole">
            <p:oleObj spid="_x0000_s22562" name="Acrobat Document" r:id="rId4" imgW="5668166" imgH="8019048" progId="AcroExch.Document.DC">
              <p:embed/>
            </p:oleObj>
          </a:graphicData>
        </a:graphic>
      </p:graphicFrame>
      <p:graphicFrame>
        <p:nvGraphicFramePr>
          <p:cNvPr id="24" name="資料庫圖表 23"/>
          <p:cNvGraphicFramePr/>
          <p:nvPr>
            <p:extLst>
              <p:ext uri="{D42A27DB-BD31-4B8C-83A1-F6EECF244321}">
                <p14:modId xmlns:p14="http://schemas.microsoft.com/office/powerpoint/2010/main" xmlns="" val="455595603"/>
              </p:ext>
            </p:extLst>
          </p:nvPr>
        </p:nvGraphicFramePr>
        <p:xfrm>
          <a:off x="1" y="1101867"/>
          <a:ext cx="9143999" cy="5575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矩形 12"/>
          <p:cNvSpPr/>
          <p:nvPr/>
        </p:nvSpPr>
        <p:spPr>
          <a:xfrm>
            <a:off x="434755" y="895364"/>
            <a:ext cx="5414121" cy="4735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37127" y="1173875"/>
            <a:ext cx="6574302" cy="431800"/>
          </a:xfrm>
          <a:prstGeom prst="rect">
            <a:avLst/>
          </a:prstGeom>
          <a:gradFill rotWithShape="1">
            <a:gsLst>
              <a:gs pos="0">
                <a:srgbClr val="E7FFCF"/>
              </a:gs>
              <a:gs pos="100000">
                <a:srgbClr val="F6ED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b="1" dirty="0" smtClean="0">
                <a:solidFill>
                  <a:srgbClr val="990099"/>
                </a:solidFill>
                <a:ea typeface="標楷體" panose="03000509000000000000" pitchFamily="65" charset="-120"/>
              </a:rPr>
              <a:t>能</a:t>
            </a:r>
            <a:r>
              <a:rPr lang="zh-TW" altLang="en-US" sz="2400" b="1" dirty="0">
                <a:solidFill>
                  <a:srgbClr val="990099"/>
                </a:solidFill>
                <a:ea typeface="標楷體" panose="03000509000000000000" pitchFamily="65" charset="-120"/>
              </a:rPr>
              <a:t>資源整合</a:t>
            </a:r>
            <a:r>
              <a:rPr lang="en-US" altLang="zh-TW" sz="2400" b="1" dirty="0">
                <a:solidFill>
                  <a:srgbClr val="990099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產業園區能資源整合</a:t>
            </a:r>
            <a:r>
              <a:rPr lang="zh-TW" altLang="en-US" sz="2400" b="1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推動計畫</a:t>
            </a:r>
            <a:r>
              <a:rPr lang="en-US" altLang="zh-TW" sz="2400" b="1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(1/2)</a:t>
            </a:r>
            <a:endParaRPr lang="zh-TW" altLang="en-US" sz="2400" b="1" dirty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5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6880453"/>
              </p:ext>
            </p:extLst>
          </p:nvPr>
        </p:nvGraphicFramePr>
        <p:xfrm>
          <a:off x="2431165" y="2562271"/>
          <a:ext cx="3812552" cy="3886200"/>
        </p:xfrm>
        <a:graphic>
          <a:graphicData uri="http://schemas.openxmlformats.org/drawingml/2006/table">
            <a:tbl>
              <a:tblPr/>
              <a:tblGrid>
                <a:gridCol w="5790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2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5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58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97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公司名稱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月用量（公噸）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日立化成能源公司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50-150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和億公司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欣岱公司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200-300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6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大統益公司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18,000-25,000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廣泰公司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怡華公司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3,000-6,000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尚穩公司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新農公司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300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469019"/>
                  </a:ext>
                </a:extLst>
              </a:tr>
              <a:tr h="5285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21,870-32,070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公噸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1" marR="914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0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2431165" y="2028360"/>
            <a:ext cx="164450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1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合約</a:t>
            </a:r>
            <a:r>
              <a:rPr lang="zh-TW" altLang="en-US" sz="1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</a:p>
        </p:txBody>
      </p:sp>
      <p:pic>
        <p:nvPicPr>
          <p:cNvPr id="10275" name="Picture 35" descr="ãéç¤ãçåçæå°çµæ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6077825"/>
            <a:ext cx="1072218" cy="6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xmlns="" val="319321586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2654771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13588" y="1197414"/>
            <a:ext cx="5414121" cy="4735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lum bright="20000" contrast="42000"/>
          </a:blip>
          <a:stretch>
            <a:fillRect/>
          </a:stretch>
        </p:blipFill>
        <p:spPr>
          <a:xfrm>
            <a:off x="683568" y="1694542"/>
            <a:ext cx="7704856" cy="4646163"/>
          </a:xfrm>
          <a:prstGeom prst="rect">
            <a:avLst/>
          </a:prstGeom>
          <a:effectLst>
            <a:glow rad="127000">
              <a:schemeClr val="accent1">
                <a:alpha val="84000"/>
              </a:schemeClr>
            </a:glow>
          </a:effectLst>
        </p:spPr>
      </p:pic>
      <p:sp>
        <p:nvSpPr>
          <p:cNvPr id="4" name="矩形 3"/>
          <p:cNvSpPr/>
          <p:nvPr/>
        </p:nvSpPr>
        <p:spPr>
          <a:xfrm>
            <a:off x="2123728" y="1669996"/>
            <a:ext cx="626469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990099"/>
                </a:solidFill>
                <a:ea typeface="標楷體" panose="03000509000000000000" pitchFamily="65" charset="-120"/>
              </a:rPr>
              <a:t>台南市唯一聯合設置區域能源整合工業區</a:t>
            </a:r>
            <a:endParaRPr lang="zh-TW" altLang="en-US" sz="2400" b="1" dirty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4077103819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圓角矩形 2"/>
          <p:cNvSpPr/>
          <p:nvPr/>
        </p:nvSpPr>
        <p:spPr bwMode="auto">
          <a:xfrm>
            <a:off x="3596916" y="6206318"/>
            <a:ext cx="936104" cy="36004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新農公司</a:t>
            </a: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(300</a:t>
            </a:r>
            <a:r>
              <a:rPr kumimoji="0" lang="zh-TW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噸</a:t>
            </a:r>
            <a:r>
              <a:rPr kumimoji="0" lang="en-US" altLang="zh-TW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37127" y="1173875"/>
            <a:ext cx="6574302" cy="431800"/>
          </a:xfrm>
          <a:prstGeom prst="rect">
            <a:avLst/>
          </a:prstGeom>
          <a:gradFill rotWithShape="1">
            <a:gsLst>
              <a:gs pos="0">
                <a:srgbClr val="E7FFCF"/>
              </a:gs>
              <a:gs pos="100000">
                <a:srgbClr val="F6ED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400" b="1" dirty="0" smtClean="0">
                <a:solidFill>
                  <a:srgbClr val="990099"/>
                </a:solidFill>
                <a:ea typeface="標楷體" panose="03000509000000000000" pitchFamily="65" charset="-120"/>
              </a:rPr>
              <a:t>能</a:t>
            </a:r>
            <a:r>
              <a:rPr lang="zh-TW" altLang="en-US" sz="2400" b="1" dirty="0">
                <a:solidFill>
                  <a:srgbClr val="990099"/>
                </a:solidFill>
                <a:ea typeface="標楷體" panose="03000509000000000000" pitchFamily="65" charset="-120"/>
              </a:rPr>
              <a:t>資源整合</a:t>
            </a:r>
            <a:r>
              <a:rPr lang="en-US" altLang="zh-TW" sz="2400" b="1" dirty="0">
                <a:solidFill>
                  <a:srgbClr val="990099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產業園區能資源整合</a:t>
            </a:r>
            <a:r>
              <a:rPr lang="zh-TW" altLang="en-US" sz="2400" b="1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推動計畫</a:t>
            </a:r>
            <a:r>
              <a:rPr lang="en-US" altLang="zh-TW" sz="2400" b="1" dirty="0" smtClean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(2/2)</a:t>
            </a:r>
            <a:endParaRPr lang="zh-TW" altLang="en-US" sz="2400" b="1" dirty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812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44235" y="3334480"/>
            <a:ext cx="3060613" cy="35548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6700" indent="-2667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1982788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2390775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2798763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320675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36639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41211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45783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50355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66700" marR="0" lvl="0" indent="-266700" defTabSz="91440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6E47FD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成效：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6E47FD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4013" lvl="0" indent="-354013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>
                <a:schemeClr val="folHlink"/>
              </a:buClr>
              <a:buSzPct val="60000"/>
              <a:buNone/>
              <a:tabLst>
                <a:tab pos="442913" algn="l"/>
              </a:tabLst>
            </a:pP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已分別於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8/9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8/15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深入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台灣多代、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惠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喬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、裕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公司等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家公司，另芳泉公司待安排。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4013" lvl="0" indent="-354013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>
                <a:schemeClr val="folHlink"/>
              </a:buClr>
              <a:buSzPct val="60000"/>
              <a:buNone/>
              <a:tabLst>
                <a:tab pos="442913" algn="l"/>
              </a:tabLst>
            </a:pP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惠喬公司前處理設施改善，投入經費約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1,300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萬元，預期可減少水量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200CMD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，水質調降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75%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，預估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4〜5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年可回收成本，已於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月正式使用。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4013" lvl="0" indent="-354013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>
                <a:schemeClr val="folHlink"/>
              </a:buClr>
              <a:buSzPct val="60000"/>
              <a:buNone/>
              <a:tabLst>
                <a:tab pos="442913" algn="l"/>
              </a:tabLst>
            </a:pPr>
            <a:r>
              <a:rPr kumimoji="0"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發公司增設前處理設施將回收廢污水回製程中使用，目前試車中，正式使用日期未定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20" descr="IMAG02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6916" y="3938208"/>
            <a:ext cx="1414305" cy="10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5915140" y="920723"/>
            <a:ext cx="321828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6700" indent="-2667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1982788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2390775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2798763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320675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36639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41211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45783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50355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66700" marR="0" lvl="0" indent="-266700" defTabSz="91440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機制</a:t>
            </a:r>
            <a:r>
              <a:rPr kumimoji="0" lang="en-US" altLang="zh-TW" b="1" i="0" u="none" strike="noStrike" kern="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kumimoji="0" lang="zh-TW" altLang="en-US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4988" lvl="0" indent="-534988" eaLnBrk="1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1287C3"/>
              </a:buClr>
              <a:buSzPct val="145000"/>
              <a:buNone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一、配合本局委託財團法人環境與發展基金會計畫之執行。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endParaRPr>
          </a:p>
          <a:p>
            <a:pPr marL="534988" lvl="0" indent="-534988" eaLnBrk="1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1287C3"/>
              </a:buClr>
              <a:buSzPct val="145000"/>
              <a:buNone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二、污水處理廠提供排放水給區內廠商作為製程用水</a:t>
            </a:r>
            <a:r>
              <a:rPr kumimoji="0" lang="zh-TW" altLang="en-US" dirty="0">
                <a:solidFill>
                  <a:schemeClr val="tx1"/>
                </a:solidFill>
                <a:latin typeface="Corbel" panose="020B0503020204020204" pitchFamily="34" charset="0"/>
                <a:cs typeface="華康粗圓體"/>
              </a:rPr>
              <a:t>，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減少廢水排放及自來水使用。</a:t>
            </a:r>
          </a:p>
          <a:p>
            <a:pPr marL="534988" lvl="0" indent="-534988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60000"/>
              <a:buNone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三、依據</a:t>
            </a:r>
            <a:r>
              <a:rPr kumimoji="0"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水利三法修正及局本部「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產業園區污水處理廠放流水提供區內廠商自</a:t>
            </a:r>
            <a:r>
              <a:rPr kumimoji="0"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行使用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作業要點</a:t>
            </a:r>
            <a:r>
              <a:rPr kumimoji="0" lang="zh-TW" altLang="en-US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」</a:t>
            </a:r>
            <a:r>
              <a:rPr kumimoji="0"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。</a:t>
            </a:r>
            <a:endParaRPr kumimoji="0" lang="zh-TW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528" y="908720"/>
            <a:ext cx="1512168" cy="15815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690" y="916559"/>
            <a:ext cx="3060613" cy="2400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6700" indent="-2667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1982788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2390775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2798763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320675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36639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41211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45783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50355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66700" marR="0" lvl="0" indent="-266700" defTabSz="91440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機制</a:t>
            </a:r>
            <a:r>
              <a:rPr kumimoji="0" lang="en-US" altLang="zh-TW" b="1" i="0" u="none" strike="noStrike" kern="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kumimoji="0" lang="zh-TW" altLang="en-US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6700" marR="0" lvl="0" indent="-266700" defTabSz="91440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協助推動重點「廠商用水基線資料調查」，進行廠商基線資料問卷調查。</a:t>
            </a:r>
          </a:p>
          <a:p>
            <a:pPr marL="266700" marR="0" lvl="0" indent="-266700" defTabSz="91440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針對有意願與潛能之廠商，由計畫團隊規劃節水診斷及深入輔導。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zh-TW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將針對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用水大戶，深入輔導節</a:t>
            </a:r>
            <a:r>
              <a: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水措施</a:t>
            </a:r>
            <a:r>
              <a: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於輔導後提出</a:t>
            </a:r>
            <a:r>
              <a:rPr kumimoji="0" lang="zh-TW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節水方案建議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79199" y="868823"/>
            <a:ext cx="27359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產業園區用水效能提升輔導</a:t>
            </a:r>
            <a:r>
              <a:rPr lang="en-US" altLang="zh-TW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環境與發展基金會</a:t>
            </a:r>
          </a:p>
        </p:txBody>
      </p: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xmlns="" val="175043308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矩形 10"/>
          <p:cNvSpPr/>
          <p:nvPr/>
        </p:nvSpPr>
        <p:spPr>
          <a:xfrm>
            <a:off x="4875908" y="4974191"/>
            <a:ext cx="207134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拜訪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尚穩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公司許廠長</a:t>
            </a:r>
            <a:endParaRPr lang="zh-TW" altLang="en-US" sz="1600" dirty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831221" y="3783045"/>
            <a:ext cx="2312779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6700" indent="-2667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1982788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2390775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2798763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320675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36639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41211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45783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503555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6E47FD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成效：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6E47FD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rgbClr val="6E47FD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108.5.8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拜訪尚穩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公司，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預估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需求量</a:t>
            </a:r>
            <a:r>
              <a:rPr kumimoji="0"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300CMD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。</a:t>
            </a:r>
            <a:endParaRPr kumimoji="0"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粗圓體"/>
            </a:endParaRPr>
          </a:p>
          <a:p>
            <a:pPr marL="0" lvl="0" indent="0" defTabSz="4572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60000"/>
              <a:buNone/>
            </a:pPr>
            <a:r>
              <a:rPr kumimoji="0"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2.108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年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9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月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20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日財團法人環境與發展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基金會至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本廠會勘再生水取用位置及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10/4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日</a:t>
            </a:r>
            <a:r>
              <a:rPr kumimoji="0"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簽署合作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粗圓體"/>
              </a:rPr>
              <a:t>意向書</a:t>
            </a:r>
            <a:r>
              <a:rPr kumimoji="0" lang="zh-TW" altLang="en-US" dirty="0">
                <a:solidFill>
                  <a:schemeClr val="tx1"/>
                </a:solidFill>
                <a:latin typeface="Corbel" panose="020B0503020204020204" pitchFamily="34" charset="0"/>
              </a:rPr>
              <a:t>。</a:t>
            </a:r>
            <a:endParaRPr kumimoji="0"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defTabSz="4572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60000"/>
              <a:buNone/>
            </a:pPr>
            <a:r>
              <a:rPr kumimoji="0"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en-US" altLang="zh-TW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kumimoji="0" lang="zh-TW" altLang="en-US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kumimoji="0" lang="zh-TW" altLang="en-US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kumimoji="0" lang="zh-TW" altLang="en-US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日雙方將於台大會議中心公開簽署合作意向書</a:t>
            </a:r>
            <a:r>
              <a:rPr kumimoji="0" lang="zh-TW" alt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。</a:t>
            </a:r>
            <a:endParaRPr kumimoji="0" lang="zh-TW" alt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xmlns="" val="3239105095"/>
              </p:ext>
            </p:extLst>
          </p:nvPr>
        </p:nvGraphicFramePr>
        <p:xfrm>
          <a:off x="2696404" y="2524867"/>
          <a:ext cx="3672408" cy="224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4" cstate="print"/>
          <a:srcRect l="45612"/>
          <a:stretch/>
        </p:blipFill>
        <p:spPr>
          <a:xfrm>
            <a:off x="3017682" y="5553363"/>
            <a:ext cx="1459676" cy="126067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14" cstate="print"/>
          <a:srcRect t="3202" r="54388" b="-3202"/>
          <a:stretch/>
        </p:blipFill>
        <p:spPr>
          <a:xfrm>
            <a:off x="2959842" y="4309484"/>
            <a:ext cx="1224136" cy="126067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5" cstate="print"/>
          <a:srcRect r="50307" b="33528"/>
          <a:stretch/>
        </p:blipFill>
        <p:spPr>
          <a:xfrm>
            <a:off x="5506212" y="5444947"/>
            <a:ext cx="1390750" cy="118221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15" cstate="print"/>
          <a:srcRect l="51544"/>
          <a:stretch/>
        </p:blipFill>
        <p:spPr>
          <a:xfrm>
            <a:off x="4427082" y="5319027"/>
            <a:ext cx="1227207" cy="13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6388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23528" y="908720"/>
            <a:ext cx="1512168" cy="15815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xmlns="" val="1750433083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49184" y="878723"/>
            <a:ext cx="4715784" cy="57896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88256"/>
            <a:ext cx="4499992" cy="5781104"/>
          </a:xfrm>
          <a:prstGeom prst="rect">
            <a:avLst/>
          </a:prstGeom>
        </p:spPr>
      </p:pic>
      <p:sp>
        <p:nvSpPr>
          <p:cNvPr id="18" name="雲朵形圖說文字 17"/>
          <p:cNvSpPr/>
          <p:nvPr/>
        </p:nvSpPr>
        <p:spPr bwMode="auto">
          <a:xfrm>
            <a:off x="2699792" y="4005064"/>
            <a:ext cx="2388991" cy="894554"/>
          </a:xfrm>
          <a:prstGeom prst="cloudCallout">
            <a:avLst>
              <a:gd name="adj1" fmla="val 68650"/>
              <a:gd name="adj2" fmla="val 2499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預估每年節省</a:t>
            </a:r>
            <a:r>
              <a:rPr kumimoji="0"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0"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kumimoji="0"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1,200</a:t>
            </a:r>
            <a:r>
              <a:rPr kumimoji="0"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噸</a:t>
            </a:r>
            <a:endParaRPr kumimoji="0"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自來水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雲朵形圖說文字 8"/>
          <p:cNvSpPr/>
          <p:nvPr/>
        </p:nvSpPr>
        <p:spPr bwMode="auto">
          <a:xfrm>
            <a:off x="7410923" y="4581128"/>
            <a:ext cx="1466013" cy="1800200"/>
          </a:xfrm>
          <a:prstGeom prst="cloudCallout">
            <a:avLst>
              <a:gd name="adj1" fmla="val -69761"/>
              <a:gd name="adj2" fmla="val 3149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還有哪家有機會納入水資源整合</a:t>
            </a:r>
            <a:r>
              <a:rPr kumimoji="0"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??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12574" y="6550223"/>
            <a:ext cx="2319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資料來源：尚穩公司</a:t>
            </a:r>
            <a:endParaRPr lang="zh-TW" altLang="en-US" sz="1400" dirty="0"/>
          </a:p>
        </p:txBody>
      </p:sp>
      <p:pic>
        <p:nvPicPr>
          <p:cNvPr id="10" name="Picture 6" descr="「挑戰」的圖片搜尋結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0602" y="5705280"/>
            <a:ext cx="2357701" cy="1145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「獎牌」的圖片搜尋結果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0124" y="690083"/>
            <a:ext cx="1444671" cy="14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6989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23528" y="908720"/>
            <a:ext cx="1512168" cy="15815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矩形 21"/>
          <p:cNvSpPr/>
          <p:nvPr/>
        </p:nvSpPr>
        <p:spPr>
          <a:xfrm>
            <a:off x="2915816" y="908720"/>
            <a:ext cx="2954655" cy="5355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kumimoji="0"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r>
              <a:rPr kumimoji="0"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人員證照完善度</a:t>
            </a:r>
          </a:p>
        </p:txBody>
      </p: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xmlns="" val="969449174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Group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34166922"/>
              </p:ext>
            </p:extLst>
          </p:nvPr>
        </p:nvGraphicFramePr>
        <p:xfrm>
          <a:off x="143912" y="1441638"/>
          <a:ext cx="8892584" cy="5203490"/>
        </p:xfrm>
        <a:graphic>
          <a:graphicData uri="http://schemas.openxmlformats.org/drawingml/2006/table">
            <a:tbl>
              <a:tblPr/>
              <a:tblGrid>
                <a:gridCol w="8892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75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執行情形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9" marB="4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3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華康粗圓體" pitchFamily="49" charset="-120"/>
                      </a:endParaRPr>
                    </a:p>
                  </a:txBody>
                  <a:tcPr marL="91448" marR="91448" marT="45719" marB="45719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5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精進作為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9" marB="4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67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、環保類證照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空、水、廢、毒之證照皆齊備，且每人均有廢水處理專責人員證照。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、職安相關證照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乙級技術士有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張、業務主管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張。缺氧作業主管、急救人員、防火管理人均齊備。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61938" marR="0" lvl="0" indent="-2619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、本廠皆備齊相關證照，如遇適當時機，皆會請同仁接受相關證照訓練課程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含回訓相關課程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，均依法實施。</a:t>
                      </a:r>
                    </a:p>
                  </a:txBody>
                  <a:tcPr marL="91448" marR="91448" marT="45719" marB="45719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326881"/>
              </p:ext>
            </p:extLst>
          </p:nvPr>
        </p:nvGraphicFramePr>
        <p:xfrm>
          <a:off x="323528" y="1844824"/>
          <a:ext cx="8568953" cy="2952324"/>
        </p:xfrm>
        <a:graphic>
          <a:graphicData uri="http://schemas.openxmlformats.org/drawingml/2006/table">
            <a:tbl>
              <a:tblPr firstRow="1" bandRow="1"/>
              <a:tblGrid>
                <a:gridCol w="3537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7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03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40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53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證照名稱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人數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證照名稱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人數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甲級空氣污染防制專責人員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下水道設施操作維護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處理系統乙級技術士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甲級廢水處理專責人員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下水道設施操作維護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管渠系統乙級技術士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乙級廢水處理專責人員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測試實驗室負責人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甲級廢棄物處理技術員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產品碳足跡輔導人員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乙</a:t>
                      </a:r>
                      <a:r>
                        <a:rPr 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級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廢棄物處理技術員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缺氧作業主管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乙級毒性化學物質專業技術管理人員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急救人員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勞工安全衛生管理乙級技術</a:t>
                      </a:r>
                      <a:r>
                        <a:rPr 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士</a:t>
                      </a:r>
                      <a:r>
                        <a:rPr lang="zh-TW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、管理員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防火管理人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3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丙種勞工安全衛生業務主管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危險物品運送管理講師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下水道設施操作維護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水質檢驗乙級技術士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未滿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公噸固定起重機操作人員</a:t>
                      </a: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ACE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雲朵形圖說文字 7"/>
          <p:cNvSpPr/>
          <p:nvPr/>
        </p:nvSpPr>
        <p:spPr bwMode="auto">
          <a:xfrm>
            <a:off x="6853407" y="771877"/>
            <a:ext cx="2183089" cy="1326602"/>
          </a:xfrm>
          <a:prstGeom prst="cloudCallout">
            <a:avLst>
              <a:gd name="adj1" fmla="val -78431"/>
              <a:gd name="adj2" fmla="val 2352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證照皆齊備</a:t>
            </a:r>
            <a:endPara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37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7226" y="1551417"/>
            <a:ext cx="6513005" cy="476975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0830" y="1375294"/>
            <a:ext cx="2565893" cy="517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爆炸 2 16"/>
          <p:cNvSpPr/>
          <p:nvPr/>
        </p:nvSpPr>
        <p:spPr bwMode="auto">
          <a:xfrm>
            <a:off x="1249043" y="2364504"/>
            <a:ext cx="2746893" cy="1364966"/>
          </a:xfrm>
          <a:prstGeom prst="irregularSeal2">
            <a:avLst/>
          </a:prstGeom>
          <a:solidFill>
            <a:srgbClr val="FFFF00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交通便捷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403702" y="1983688"/>
            <a:ext cx="885891" cy="7616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dirty="0" smtClean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官田工業區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783176" y="1478723"/>
            <a:ext cx="1087931" cy="475262"/>
            <a:chOff x="2186824" y="2237684"/>
            <a:chExt cx="1087931" cy="446514"/>
          </a:xfrm>
        </p:grpSpPr>
        <p:sp>
          <p:nvSpPr>
            <p:cNvPr id="11" name="文字方塊 10"/>
            <p:cNvSpPr txBox="1"/>
            <p:nvPr/>
          </p:nvSpPr>
          <p:spPr>
            <a:xfrm>
              <a:off x="2194635" y="2305981"/>
              <a:ext cx="1080120" cy="369332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國道</a:t>
              </a:r>
              <a:r>
                <a:rPr lang="en-US" altLang="zh-TW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1</a:t>
              </a:r>
              <a:r>
                <a:rPr lang="zh-TW" altLang="en-US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號</a:t>
              </a:r>
              <a:endParaRPr lang="zh-TW" altLang="en-US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" name="圓角矩形圖說文字 2"/>
            <p:cNvSpPr/>
            <p:nvPr/>
          </p:nvSpPr>
          <p:spPr bwMode="auto">
            <a:xfrm>
              <a:off x="2186824" y="2237684"/>
              <a:ext cx="1080120" cy="446514"/>
            </a:xfrm>
            <a:prstGeom prst="wedgeRoundRectCallout">
              <a:avLst>
                <a:gd name="adj1" fmla="val -76131"/>
                <a:gd name="adj2" fmla="val 44706"/>
                <a:gd name="adj3" fmla="val 16667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247212" y="2917711"/>
            <a:ext cx="1080777" cy="446514"/>
            <a:chOff x="5247212" y="2917711"/>
            <a:chExt cx="1080777" cy="446514"/>
          </a:xfrm>
        </p:grpSpPr>
        <p:sp>
          <p:nvSpPr>
            <p:cNvPr id="8" name="文字方塊 7"/>
            <p:cNvSpPr txBox="1"/>
            <p:nvPr/>
          </p:nvSpPr>
          <p:spPr>
            <a:xfrm>
              <a:off x="5283641" y="2956302"/>
              <a:ext cx="1044348" cy="369332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國道</a:t>
              </a:r>
              <a:r>
                <a:rPr lang="en-US" altLang="zh-TW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3</a:t>
              </a:r>
              <a:r>
                <a:rPr lang="zh-TW" altLang="en-US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號</a:t>
              </a:r>
              <a:endParaRPr lang="zh-TW" altLang="en-US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圓角矩形圖說文字 14"/>
            <p:cNvSpPr/>
            <p:nvPr/>
          </p:nvSpPr>
          <p:spPr bwMode="auto">
            <a:xfrm>
              <a:off x="5247212" y="2917711"/>
              <a:ext cx="1080120" cy="446514"/>
            </a:xfrm>
            <a:prstGeom prst="wedgeRoundRectCallout">
              <a:avLst>
                <a:gd name="adj1" fmla="val 5371"/>
                <a:gd name="adj2" fmla="val 91755"/>
                <a:gd name="adj3" fmla="val 16667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380658" y="4270807"/>
            <a:ext cx="1131064" cy="676032"/>
            <a:chOff x="2195734" y="4128671"/>
            <a:chExt cx="1131064" cy="676032"/>
          </a:xfrm>
        </p:grpSpPr>
        <p:sp>
          <p:nvSpPr>
            <p:cNvPr id="14" name="文字方塊 13"/>
            <p:cNvSpPr txBox="1"/>
            <p:nvPr/>
          </p:nvSpPr>
          <p:spPr>
            <a:xfrm>
              <a:off x="2195735" y="4158372"/>
              <a:ext cx="1131063" cy="6463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台</a:t>
              </a:r>
              <a:r>
                <a:rPr lang="en-US" altLang="zh-TW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84</a:t>
              </a:r>
              <a:r>
                <a:rPr lang="zh-TW" altLang="en-US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快速道</a:t>
              </a:r>
              <a:r>
                <a:rPr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路</a:t>
              </a:r>
            </a:p>
          </p:txBody>
        </p:sp>
        <p:sp>
          <p:nvSpPr>
            <p:cNvPr id="18" name="圓角矩形圖說文字 17"/>
            <p:cNvSpPr/>
            <p:nvPr/>
          </p:nvSpPr>
          <p:spPr bwMode="auto">
            <a:xfrm>
              <a:off x="2195734" y="4128671"/>
              <a:ext cx="1131064" cy="676032"/>
            </a:xfrm>
            <a:prstGeom prst="wedgeRoundRectCallout">
              <a:avLst>
                <a:gd name="adj1" fmla="val 69925"/>
                <a:gd name="adj2" fmla="val -22572"/>
                <a:gd name="adj3" fmla="val 16667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51945" y="4577506"/>
            <a:ext cx="1049872" cy="369333"/>
            <a:chOff x="4706859" y="5339798"/>
            <a:chExt cx="1049872" cy="369333"/>
          </a:xfrm>
        </p:grpSpPr>
        <p:sp>
          <p:nvSpPr>
            <p:cNvPr id="9" name="矩形 8"/>
            <p:cNvSpPr/>
            <p:nvPr/>
          </p:nvSpPr>
          <p:spPr>
            <a:xfrm>
              <a:off x="4727371" y="5339799"/>
              <a:ext cx="1029360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zh-TW" altLang="en-US" dirty="0" smtClean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台</a:t>
              </a:r>
              <a:r>
                <a:rPr lang="en-US" altLang="zh-TW" dirty="0" smtClean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1</a:t>
              </a:r>
              <a:r>
                <a:rPr lang="zh-TW" altLang="en-US" dirty="0" smtClean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省道</a:t>
              </a:r>
              <a:endParaRPr lang="zh-TW" altLang="en-US" dirty="0" smtClean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" name="圓角矩形圖說文字 18"/>
            <p:cNvSpPr/>
            <p:nvPr/>
          </p:nvSpPr>
          <p:spPr bwMode="auto">
            <a:xfrm>
              <a:off x="4706859" y="5339798"/>
              <a:ext cx="1017373" cy="364330"/>
            </a:xfrm>
            <a:prstGeom prst="wedgeRoundRectCallout">
              <a:avLst>
                <a:gd name="adj1" fmla="val 62108"/>
                <a:gd name="adj2" fmla="val 115801"/>
                <a:gd name="adj3" fmla="val 16667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150118" y="4016771"/>
            <a:ext cx="1453941" cy="379521"/>
            <a:chOff x="3319641" y="3789040"/>
            <a:chExt cx="1453941" cy="379521"/>
          </a:xfrm>
        </p:grpSpPr>
        <p:sp>
          <p:nvSpPr>
            <p:cNvPr id="7" name="文字方塊 6"/>
            <p:cNvSpPr txBox="1"/>
            <p:nvPr/>
          </p:nvSpPr>
          <p:spPr>
            <a:xfrm>
              <a:off x="3326799" y="3789040"/>
              <a:ext cx="1429500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台鐵隆田站</a:t>
              </a:r>
            </a:p>
          </p:txBody>
        </p:sp>
        <p:sp>
          <p:nvSpPr>
            <p:cNvPr id="21" name="圓角矩形圖說文字 20"/>
            <p:cNvSpPr/>
            <p:nvPr/>
          </p:nvSpPr>
          <p:spPr bwMode="auto">
            <a:xfrm>
              <a:off x="3319641" y="3791151"/>
              <a:ext cx="1453941" cy="377410"/>
            </a:xfrm>
            <a:prstGeom prst="wedgeRoundRectCallout">
              <a:avLst>
                <a:gd name="adj1" fmla="val 19530"/>
                <a:gd name="adj2" fmla="val -92841"/>
                <a:gd name="adj3" fmla="val 16667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0" y="90535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地理位置</a:t>
            </a:r>
            <a:endParaRPr lang="zh-TW" altLang="en-US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4" name="資料庫圖表 23"/>
          <p:cNvGraphicFramePr/>
          <p:nvPr>
            <p:extLst>
              <p:ext uri="{D42A27DB-BD31-4B8C-83A1-F6EECF244321}">
                <p14:modId xmlns:p14="http://schemas.microsoft.com/office/powerpoint/2010/main" xmlns="" val="2300564597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笑臉 5"/>
          <p:cNvSpPr/>
          <p:nvPr/>
        </p:nvSpPr>
        <p:spPr bwMode="auto">
          <a:xfrm>
            <a:off x="8605875" y="5753558"/>
            <a:ext cx="538125" cy="554502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5475887"/>
              </p:ext>
            </p:extLst>
          </p:nvPr>
        </p:nvGraphicFramePr>
        <p:xfrm>
          <a:off x="5002463" y="3784366"/>
          <a:ext cx="3880169" cy="1804006"/>
        </p:xfrm>
        <a:graphic>
          <a:graphicData uri="http://schemas.openxmlformats.org/drawingml/2006/table">
            <a:tbl>
              <a:tblPr/>
              <a:tblGrid>
                <a:gridCol w="1223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6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9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項目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執行成果</a:t>
                      </a: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108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年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~108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年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1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6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工安及區域聯防通報測試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年度起每月同仁輪流執行工安及區聯通報自主訓練測試通報，區聯人員每季無預警抽測，已執行無預警抽測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工安演練</a:t>
                      </a:r>
                      <a:endParaRPr kumimoji="1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108/04/30</a:t>
                      </a:r>
                      <a:r>
                        <a:rPr kumimoji="1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滅火器操作演練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23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實驗室毒性化學物質災害演練</a:t>
                      </a:r>
                    </a:p>
                  </a:txBody>
                  <a:tcPr marL="74298" marR="74298" marT="37133" marB="371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08</a:t>
                      </a: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日進行實驗室</a:t>
                      </a:r>
                      <a:endParaRPr kumimoji="0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毒性化學物質災害演練</a:t>
                      </a:r>
                    </a:p>
                  </a:txBody>
                  <a:tcPr marL="74298" marR="74298" marT="37133" marB="371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33" y="3729000"/>
            <a:ext cx="4873870" cy="314096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23528" y="908720"/>
            <a:ext cx="1512168" cy="15815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矩形 21"/>
          <p:cNvSpPr/>
          <p:nvPr/>
        </p:nvSpPr>
        <p:spPr>
          <a:xfrm>
            <a:off x="3413893" y="912237"/>
            <a:ext cx="2031325" cy="5355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kumimoji="0"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kumimoji="0"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訓練情形</a:t>
            </a:r>
          </a:p>
        </p:txBody>
      </p: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xmlns="" val="1980468857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562991"/>
              </p:ext>
            </p:extLst>
          </p:nvPr>
        </p:nvGraphicFramePr>
        <p:xfrm>
          <a:off x="130178" y="1476258"/>
          <a:ext cx="8752454" cy="1999331"/>
        </p:xfrm>
        <a:graphic>
          <a:graphicData uri="http://schemas.openxmlformats.org/drawingml/2006/table">
            <a:tbl>
              <a:tblPr/>
              <a:tblGrid>
                <a:gridCol w="2857646">
                  <a:extLst>
                    <a:ext uri="{9D8B030D-6E8A-4147-A177-3AD203B41FA5}">
                      <a16:colId xmlns:a16="http://schemas.microsoft.com/office/drawing/2014/main" xmlns="" val="2847197213"/>
                    </a:ext>
                  </a:extLst>
                </a:gridCol>
                <a:gridCol w="8146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80196">
                  <a:extLst>
                    <a:ext uri="{9D8B030D-6E8A-4147-A177-3AD203B41FA5}">
                      <a16:colId xmlns:a16="http://schemas.microsoft.com/office/drawing/2014/main" xmlns="" val="3606233155"/>
                    </a:ext>
                  </a:extLst>
                </a:gridCol>
              </a:tblGrid>
              <a:tr h="3616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推動項目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人員在職訓練 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含環保相關法令及廉政宣導記錄情形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6" marR="91456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6" marR="91456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98024790"/>
                  </a:ext>
                </a:extLst>
              </a:tr>
              <a:tr h="361675"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工作執行情形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9188961"/>
                  </a:ext>
                </a:extLst>
              </a:tr>
              <a:tr h="42260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91456" marR="91456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執行成效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(108/01~108/10)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3" marR="91463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0917087"/>
                  </a:ext>
                </a:extLst>
              </a:tr>
              <a:tr h="42260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外部訓練人次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時數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6" marR="91456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39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人次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(254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6" marR="91456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24812403"/>
                  </a:ext>
                </a:extLst>
              </a:tr>
              <a:tr h="42260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內部訓練人次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時數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56" marR="91456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1287C3"/>
                        </a:buClr>
                        <a:buSzPct val="145000"/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171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人次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(183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1456" marR="91456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1458732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319448" y="345178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落實代理人制度訓練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910231" y="347558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處理廠工安演練</a:t>
            </a:r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1319448" y="4149080"/>
            <a:ext cx="2460464" cy="2153249"/>
          </a:xfrm>
          <a:prstGeom prst="irregularSeal1">
            <a:avLst/>
          </a:prstGeom>
          <a:solidFill>
            <a:srgbClr val="FFFF00">
              <a:alpha val="70195"/>
            </a:srgbClr>
          </a:solidFill>
          <a:ln w="9525">
            <a:solidFill>
              <a:srgbClr val="D64A3B">
                <a:lumMod val="60000"/>
                <a:lumOff val="40000"/>
              </a:srgb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TW" sz="1600" b="1" kern="0" dirty="0" smtClean="0">
              <a:solidFill>
                <a:srgbClr val="D64A3B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代理人、採樣員</a:t>
            </a:r>
            <a:endParaRPr lang="en-US" altLang="zh-TW" sz="1600" b="1" kern="0" dirty="0" smtClean="0">
              <a:solidFill>
                <a:srgbClr val="D64787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通過國外</a:t>
            </a:r>
            <a:endParaRPr lang="en-US" altLang="zh-TW" sz="1600" b="1" kern="0" dirty="0" smtClean="0">
              <a:solidFill>
                <a:srgbClr val="D64787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TW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ERA</a:t>
            </a:r>
            <a:r>
              <a:rPr lang="zh-TW" altLang="en-US" sz="1600" b="1" kern="0" dirty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RTC</a:t>
            </a:r>
            <a:r>
              <a:rPr lang="zh-TW" altLang="en-US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600" b="1" kern="0" dirty="0" smtClean="0">
              <a:solidFill>
                <a:srgbClr val="D64787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TW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SIGMA</a:t>
            </a:r>
            <a:r>
              <a:rPr lang="zh-TW" altLang="en-US" sz="1600" b="1" kern="0" dirty="0" smtClean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盲</a:t>
            </a:r>
            <a:r>
              <a:rPr lang="zh-TW" altLang="en-US" sz="1600" b="1" kern="0" dirty="0">
                <a:solidFill>
                  <a:srgbClr val="D64787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0157" y="4617076"/>
            <a:ext cx="704585" cy="82814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50157" y="5122066"/>
            <a:ext cx="793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滅火器操作演練</a:t>
            </a:r>
            <a:endParaRPr lang="zh-TW" altLang="en-US" sz="9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2464" y="5530473"/>
            <a:ext cx="3926223" cy="143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ts val="1500"/>
              </a:lnSpc>
              <a:buNone/>
              <a:defRPr/>
            </a:pPr>
            <a:r>
              <a:rPr lang="en-US" altLang="zh-TW" sz="1400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■</a:t>
            </a:r>
            <a:r>
              <a:rPr lang="zh-TW" altLang="en-US" sz="1600" dirty="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成效說明</a:t>
            </a:r>
          </a:p>
          <a:p>
            <a:pPr marL="179388" indent="-179388" defTabSz="685800">
              <a:lnSpc>
                <a:spcPts val="1500"/>
              </a:lnSpc>
              <a:defRPr/>
            </a:pPr>
            <a:r>
              <a:rPr lang="en-US" altLang="zh-TW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工安及區域聯防通報演練，遇到突發事件能快速且確實通報處理。</a:t>
            </a:r>
            <a:endParaRPr lang="zh-TW" altLang="en-US" sz="1600" dirty="0">
              <a:solidFill>
                <a:srgbClr val="99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9388" indent="-179388" defTabSz="685800">
              <a:lnSpc>
                <a:spcPts val="1500"/>
              </a:lnSpc>
              <a:defRPr/>
            </a:pPr>
            <a:r>
              <a:rPr lang="en-US" altLang="zh-TW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侷限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空間演練</a:t>
            </a:r>
            <a:r>
              <a:rPr lang="en-US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用以熟悉進入侷限空間應變處理方式。</a:t>
            </a:r>
          </a:p>
          <a:p>
            <a:pPr marL="179388" indent="-179388" defTabSz="685800">
              <a:lnSpc>
                <a:spcPts val="1500"/>
              </a:lnSpc>
              <a:defRPr/>
            </a:pPr>
            <a:r>
              <a:rPr lang="en-US" altLang="zh-TW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積極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</a:t>
            </a:r>
            <a:r>
              <a: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同仁進行各項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演練達成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〝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零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〞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工安事件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發生率</a:t>
            </a:r>
            <a:r>
              <a:rPr lang="zh-TW" altLang="en-US" sz="1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kern="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雲朵形圖說文字 16"/>
          <p:cNvSpPr/>
          <p:nvPr/>
        </p:nvSpPr>
        <p:spPr bwMode="auto">
          <a:xfrm>
            <a:off x="7401775" y="2527069"/>
            <a:ext cx="1718344" cy="1064331"/>
          </a:xfrm>
          <a:prstGeom prst="cloudCallout">
            <a:avLst>
              <a:gd name="adj1" fmla="val -72355"/>
              <a:gd name="adj2" fmla="val -58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強化智慧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園區新知</a:t>
            </a:r>
          </a:p>
        </p:txBody>
      </p:sp>
    </p:spTree>
    <p:extLst>
      <p:ext uri="{BB962C8B-B14F-4D97-AF65-F5344CB8AC3E}">
        <p14:creationId xmlns:p14="http://schemas.microsoft.com/office/powerpoint/2010/main" xmlns="" val="38265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4" descr="C:\Documents and Settings\user\桌面\資料集\遠見雜誌參訪\DCIM\101MSDCF\DSC02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33765" y="3961805"/>
            <a:ext cx="1629804" cy="289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883717" y="6128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結語與未來展望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980728"/>
            <a:ext cx="5532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持續努力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是本廠不間斷的目標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、面對未來困境挑戰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戰戰兢兢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xmlns="" val="3454032350"/>
              </p:ext>
            </p:extLst>
          </p:nvPr>
        </p:nvGraphicFramePr>
        <p:xfrm>
          <a:off x="19878" y="980728"/>
          <a:ext cx="9143999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-1413" y="5903893"/>
            <a:ext cx="3226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餘年的官田污水處理廠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的未來</a:t>
            </a:r>
            <a:endPara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87539" y="954111"/>
            <a:ext cx="19797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給予未來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年的官田工業區廠商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永續經營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algn="ctr"/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良善汙水處理廠環境的期許</a:t>
            </a: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01" y="3961805"/>
            <a:ext cx="2156743" cy="2051871"/>
          </a:xfrm>
          <a:prstGeom prst="rect">
            <a:avLst/>
          </a:prstGeom>
        </p:spPr>
      </p:pic>
      <p:pic>
        <p:nvPicPr>
          <p:cNvPr id="12" name="Picture 2" descr="「挑戰班」的圖片搜尋結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68192">
            <a:off x="4889200" y="4077433"/>
            <a:ext cx="2229938" cy="14870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EEECEF"/>
              </a:clrFrom>
              <a:clrTo>
                <a:srgbClr val="EEECEF">
                  <a:alpha val="0"/>
                </a:srgbClr>
              </a:clrTo>
            </a:clrChange>
          </a:blip>
          <a:srcRect l="14318" r="16247" b="-82"/>
          <a:stretch/>
        </p:blipFill>
        <p:spPr>
          <a:xfrm>
            <a:off x="2491195" y="2004170"/>
            <a:ext cx="1196950" cy="1035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「挑戰」的圖片搜尋結果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6061" y="4673810"/>
            <a:ext cx="1616544" cy="1239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「挑戰」的圖片搜尋結果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8302" y="5013517"/>
            <a:ext cx="1825246" cy="18252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「挑戰」的圖片搜尋結果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428" y="4744507"/>
            <a:ext cx="1100943" cy="11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矩形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43013" y="4797425"/>
            <a:ext cx="6432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C:\Documents and Settings\user\桌面\資料集\遠見雜誌參訪\DCIM\101MSDCF\DSC02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7425" y="3067050"/>
            <a:ext cx="2438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 descr="C:\Documents and Settings\user\桌面\資料集\遠見雜誌參訪\DCIM\101MSDCF\DSC02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86150" y="3121025"/>
            <a:ext cx="240188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C:\Documents and Settings\user\桌面\資料集\遠見雜誌參訪\DCIM\101MSDCF\DSC02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62650" y="1238250"/>
            <a:ext cx="18653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7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9744278"/>
              </p:ext>
            </p:extLst>
          </p:nvPr>
        </p:nvGraphicFramePr>
        <p:xfrm>
          <a:off x="234624" y="1394642"/>
          <a:ext cx="8729863" cy="1798308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278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3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76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05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生產中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170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生產中面積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160.3001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公頃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5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建廠中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 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5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未建廠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 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未完成使用面積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4.6999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公頃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05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歇業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05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184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總面積</a:t>
                      </a:r>
                      <a:r>
                        <a:rPr kumimoji="1" lang="en-US" altLang="zh-TW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165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公頃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68" marR="91468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67598215"/>
              </p:ext>
            </p:extLst>
          </p:nvPr>
        </p:nvGraphicFramePr>
        <p:xfrm>
          <a:off x="97565" y="3068960"/>
          <a:ext cx="8866922" cy="3781007"/>
        </p:xfrm>
        <a:graphic>
          <a:graphicData uri="http://schemas.openxmlformats.org/presentationml/2006/ole">
            <p:oleObj spid="_x0000_s11533" name="圖表" r:id="rId5" imgW="4438273" imgH="3237257" progId="">
              <p:embed/>
            </p:oleObj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427890" y="4663481"/>
            <a:ext cx="54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508104" y="3778845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791447" y="4132788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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89293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廠商進駐現況</a:t>
            </a:r>
            <a:endParaRPr lang="zh-TW" altLang="en-US" sz="2800" dirty="0"/>
          </a:p>
        </p:txBody>
      </p: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xmlns="" val="3880455465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3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2944813"/>
              </p:ext>
            </p:extLst>
          </p:nvPr>
        </p:nvGraphicFramePr>
        <p:xfrm>
          <a:off x="159285" y="1474526"/>
          <a:ext cx="8733195" cy="5197476"/>
        </p:xfrm>
        <a:graphic>
          <a:graphicData uri="http://schemas.openxmlformats.org/drawingml/2006/table">
            <a:tbl>
              <a:tblPr/>
              <a:tblGrid>
                <a:gridCol w="1433662">
                  <a:extLst>
                    <a:ext uri="{9D8B030D-6E8A-4147-A177-3AD203B41FA5}">
                      <a16:colId xmlns:a16="http://schemas.microsoft.com/office/drawing/2014/main" xmlns="" val="1770864874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xmlns="" val="1856147464"/>
                    </a:ext>
                  </a:extLst>
                </a:gridCol>
                <a:gridCol w="1429352">
                  <a:extLst>
                    <a:ext uri="{9D8B030D-6E8A-4147-A177-3AD203B41FA5}">
                      <a16:colId xmlns:a16="http://schemas.microsoft.com/office/drawing/2014/main" xmlns="" val="3205437512"/>
                    </a:ext>
                  </a:extLst>
                </a:gridCol>
                <a:gridCol w="1292334">
                  <a:extLst>
                    <a:ext uri="{9D8B030D-6E8A-4147-A177-3AD203B41FA5}">
                      <a16:colId xmlns:a16="http://schemas.microsoft.com/office/drawing/2014/main" xmlns="" val="164434223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406586959"/>
                    </a:ext>
                  </a:extLst>
                </a:gridCol>
                <a:gridCol w="913011">
                  <a:extLst>
                    <a:ext uri="{9D8B030D-6E8A-4147-A177-3AD203B41FA5}">
                      <a16:colId xmlns:a16="http://schemas.microsoft.com/office/drawing/2014/main" xmlns="" val="54482891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3675759498"/>
                    </a:ext>
                  </a:extLst>
                </a:gridCol>
              </a:tblGrid>
              <a:tr h="504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功能提升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941006"/>
                  </a:ext>
                </a:extLst>
              </a:tr>
              <a:tr h="788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平均設計水量（</a:t>
                      </a: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CMD</a:t>
                      </a:r>
                      <a:r>
                        <a:rPr kumimoji="1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20,000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----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01467824"/>
                  </a:ext>
                </a:extLst>
              </a:tr>
              <a:tr h="788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830263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23825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46238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建設費用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（萬元）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11,000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6,480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2,563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830263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23825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46238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34,043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7119205"/>
                  </a:ext>
                </a:extLst>
              </a:tr>
              <a:tr h="6667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建設期間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66-67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80-82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86-88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98-100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endParaRPr kumimoji="1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4616680"/>
                  </a:ext>
                </a:extLst>
              </a:tr>
              <a:tr h="619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處理方式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生物處理</a:t>
                      </a:r>
                      <a:endParaRPr kumimoji="1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化學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生物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砂濾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化學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生物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砂濾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111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化學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生物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砂濾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4459990"/>
                  </a:ext>
                </a:extLst>
              </a:tr>
              <a:tr h="884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建造原因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處理廠商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排放之廢水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82</a:t>
                      </a: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排放標準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排放標準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</a:t>
                      </a: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年排放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3020422"/>
                  </a:ext>
                </a:extLst>
              </a:tr>
              <a:tr h="7874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設計監造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台灣省住都局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亞新工程顧問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111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新環工程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顧問股份有限公司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祥瑞環境科技股份有限公司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buChar char="n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華康粗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75039834"/>
                  </a:ext>
                </a:extLst>
              </a:tr>
            </a:tbl>
          </a:graphicData>
        </a:graphic>
      </p:graphicFrame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07381" y="1363217"/>
            <a:ext cx="369951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華康粗圓體"/>
                <a:cs typeface="華康粗圓體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爆炸 2 6"/>
          <p:cNvSpPr/>
          <p:nvPr/>
        </p:nvSpPr>
        <p:spPr bwMode="auto">
          <a:xfrm>
            <a:off x="5178293" y="1261822"/>
            <a:ext cx="2058003" cy="806526"/>
          </a:xfrm>
          <a:prstGeom prst="irregularSeal2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6192" y="951306"/>
            <a:ext cx="572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污水處理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設置沿革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xmlns="" val="940897146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十角星形 3"/>
          <p:cNvSpPr/>
          <p:nvPr/>
        </p:nvSpPr>
        <p:spPr bwMode="auto">
          <a:xfrm>
            <a:off x="6732240" y="3645024"/>
            <a:ext cx="2232248" cy="1872208"/>
          </a:xfrm>
          <a:prstGeom prst="star10">
            <a:avLst>
              <a:gd name="adj" fmla="val 37281"/>
              <a:gd name="hf" fmla="val 10514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因應國家標準加嚴做準備</a:t>
            </a:r>
            <a:endParaRPr kumimoji="0"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12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45920" y="95130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污水處理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產業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別與廢水量</a:t>
            </a:r>
            <a:r>
              <a:rPr lang="en-US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統計</a:t>
            </a:r>
            <a:endParaRPr lang="zh-TW" altLang="en-US" sz="2800" dirty="0"/>
          </a:p>
        </p:txBody>
      </p:sp>
      <p:graphicFrame>
        <p:nvGraphicFramePr>
          <p:cNvPr id="15" name="圖表 14"/>
          <p:cNvGraphicFramePr/>
          <p:nvPr>
            <p:extLst>
              <p:ext uri="{D42A27DB-BD31-4B8C-83A1-F6EECF244321}">
                <p14:modId xmlns:p14="http://schemas.microsoft.com/office/powerpoint/2010/main" xmlns="" val="3037180684"/>
              </p:ext>
            </p:extLst>
          </p:nvPr>
        </p:nvGraphicFramePr>
        <p:xfrm>
          <a:off x="177977" y="1251932"/>
          <a:ext cx="8828966" cy="529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矩形 15"/>
          <p:cNvSpPr/>
          <p:nvPr/>
        </p:nvSpPr>
        <p:spPr>
          <a:xfrm>
            <a:off x="395537" y="2559802"/>
            <a:ext cx="504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cap="all" baseline="0">
                <a:solidFill>
                  <a:srgbClr val="0000FF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r>
              <a:rPr lang="zh-TW" altLang="en-US" cap="all" dirty="0" smtClean="0">
                <a:solidFill>
                  <a:srgbClr val="C00000"/>
                </a:solidFill>
                <a:ea typeface="標楷體" panose="03000509000000000000" pitchFamily="65" charset="-120"/>
              </a:rPr>
              <a:t>家數</a:t>
            </a:r>
            <a:endParaRPr lang="zh-TW" altLang="en-US" cap="all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4008" y="5021344"/>
            <a:ext cx="31516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600" b="0" i="0" u="none" strike="noStrike" kern="1200" cap="all" baseline="0">
                <a:solidFill>
                  <a:srgbClr val="0000FF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r>
              <a:rPr lang="zh-TW" altLang="en-US" cap="all" dirty="0" smtClean="0">
                <a:solidFill>
                  <a:srgbClr val="C00000"/>
                </a:solidFill>
                <a:ea typeface="標楷體" panose="03000509000000000000" pitchFamily="65" charset="-120"/>
              </a:rPr>
              <a:t>紡織業</a:t>
            </a:r>
            <a:endParaRPr lang="zh-TW" altLang="en-US" cap="all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1154" y="4766160"/>
            <a:ext cx="315164" cy="1259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  <a:defRPr sz="1600" b="0" i="0" u="none" strike="noStrike" kern="1200" cap="all" baseline="0">
                <a:solidFill>
                  <a:srgbClr val="0000FF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r>
              <a:rPr lang="zh-TW" altLang="en-US" sz="1400" cap="all" dirty="0" smtClean="0">
                <a:solidFill>
                  <a:srgbClr val="C00000"/>
                </a:solidFill>
                <a:ea typeface="標楷體" panose="03000509000000000000" pitchFamily="65" charset="-120"/>
              </a:rPr>
              <a:t>金屬製品製造業</a:t>
            </a:r>
            <a:endParaRPr lang="zh-TW" altLang="en-US" sz="1400" cap="all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4711" y="4909774"/>
            <a:ext cx="315164" cy="105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defRPr sz="1600" b="0" i="0" u="none" strike="noStrike" kern="1200" cap="all" baseline="0">
                <a:solidFill>
                  <a:srgbClr val="0000FF"/>
                </a:solidFill>
                <a:latin typeface="+mj-lt"/>
                <a:ea typeface="標楷體" panose="03000509000000000000" pitchFamily="65" charset="-120"/>
                <a:cs typeface="+mn-cs"/>
              </a:defRPr>
            </a:pPr>
            <a:r>
              <a:rPr lang="zh-TW" altLang="en-US" sz="1400" cap="all" dirty="0" smtClean="0">
                <a:solidFill>
                  <a:srgbClr val="C00000"/>
                </a:solidFill>
                <a:ea typeface="標楷體" panose="03000509000000000000" pitchFamily="65" charset="-120"/>
              </a:rPr>
              <a:t>食品製造業</a:t>
            </a:r>
            <a:endParaRPr lang="zh-TW" altLang="en-US" sz="1400" cap="all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1213162121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282496" y="6326105"/>
            <a:ext cx="43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59172" y="6334780"/>
            <a:ext cx="43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2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043200" y="6334780"/>
            <a:ext cx="43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3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73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4489" y="1539882"/>
            <a:ext cx="8784976" cy="4954463"/>
          </a:xfrm>
          <a:prstGeom prst="rect">
            <a:avLst/>
          </a:prstGeom>
        </p:spPr>
      </p:pic>
      <p:sp>
        <p:nvSpPr>
          <p:cNvPr id="12" name="爆炸 2 11"/>
          <p:cNvSpPr/>
          <p:nvPr/>
        </p:nvSpPr>
        <p:spPr>
          <a:xfrm>
            <a:off x="7308304" y="3501008"/>
            <a:ext cx="1584176" cy="1331360"/>
          </a:xfrm>
          <a:prstGeom prst="irregularSeal2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57150">
            <a:solidFill>
              <a:schemeClr val="accent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三級處理</a:t>
            </a:r>
          </a:p>
        </p:txBody>
      </p:sp>
      <p:sp>
        <p:nvSpPr>
          <p:cNvPr id="7" name="矩形 6"/>
          <p:cNvSpPr/>
          <p:nvPr/>
        </p:nvSpPr>
        <p:spPr>
          <a:xfrm>
            <a:off x="165376" y="951306"/>
            <a:ext cx="687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污水處理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操作流程圖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3319361532"/>
              </p:ext>
            </p:extLst>
          </p:nvPr>
        </p:nvGraphicFramePr>
        <p:xfrm>
          <a:off x="19952" y="68707"/>
          <a:ext cx="9145016" cy="83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3" name="肘形接點 2"/>
          <p:cNvCxnSpPr/>
          <p:nvPr/>
        </p:nvCxnSpPr>
        <p:spPr bwMode="auto">
          <a:xfrm rot="16200000" flipV="1">
            <a:off x="7962822" y="1930757"/>
            <a:ext cx="630676" cy="364544"/>
          </a:xfrm>
          <a:prstGeom prst="bentConnector3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4" name="矩形 3"/>
          <p:cNvSpPr/>
          <p:nvPr/>
        </p:nvSpPr>
        <p:spPr>
          <a:xfrm>
            <a:off x="7162312" y="1151360"/>
            <a:ext cx="1867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放流水提供區內廠商自行使用</a:t>
            </a:r>
          </a:p>
        </p:txBody>
      </p:sp>
      <p:cxnSp>
        <p:nvCxnSpPr>
          <p:cNvPr id="10" name="直線單箭頭接點 9"/>
          <p:cNvCxnSpPr/>
          <p:nvPr/>
        </p:nvCxnSpPr>
        <p:spPr bwMode="auto">
          <a:xfrm>
            <a:off x="6537576" y="6381328"/>
            <a:ext cx="626712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7164288" y="6053689"/>
            <a:ext cx="1979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依據：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年產業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園區污水處理廠放流水提供區內廠商自行使用作業要點</a:t>
            </a:r>
          </a:p>
        </p:txBody>
      </p:sp>
    </p:spTree>
    <p:extLst>
      <p:ext uri="{BB962C8B-B14F-4D97-AF65-F5344CB8AC3E}">
        <p14:creationId xmlns:p14="http://schemas.microsoft.com/office/powerpoint/2010/main" xmlns="" val="209663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8A058"/>
      </a:accent2>
      <a:accent3>
        <a:srgbClr val="FFFFFF"/>
      </a:accent3>
      <a:accent4>
        <a:srgbClr val="000000"/>
      </a:accent4>
      <a:accent5>
        <a:srgbClr val="FECFAA"/>
      </a:accent5>
      <a:accent6>
        <a:srgbClr val="B5914F"/>
      </a:accent6>
      <a:hlink>
        <a:srgbClr val="C40505"/>
      </a:hlink>
      <a:folHlink>
        <a:srgbClr val="919191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上方陰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Standarddesign">
  <a:themeElements>
    <a:clrScheme name="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8A058"/>
      </a:accent2>
      <a:accent3>
        <a:srgbClr val="FFFFFF"/>
      </a:accent3>
      <a:accent4>
        <a:srgbClr val="000000"/>
      </a:accent4>
      <a:accent5>
        <a:srgbClr val="FECFAA"/>
      </a:accent5>
      <a:accent6>
        <a:srgbClr val="B5914F"/>
      </a:accent6>
      <a:hlink>
        <a:srgbClr val="C40505"/>
      </a:hlink>
      <a:folHlink>
        <a:srgbClr val="919191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17218</TotalTime>
  <Words>9710</Words>
  <Application>Microsoft Office PowerPoint</Application>
  <PresentationFormat>如螢幕大小 (4:3)</PresentationFormat>
  <Paragraphs>1601</Paragraphs>
  <Slides>52</Slides>
  <Notes>51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52</vt:i4>
      </vt:variant>
    </vt:vector>
  </HeadingPairs>
  <TitlesOfParts>
    <vt:vector size="56" baseType="lpstr">
      <vt:lpstr>Standarddesign</vt:lpstr>
      <vt:lpstr>16_Standarddesign</vt:lpstr>
      <vt:lpstr>圖表</vt:lpstr>
      <vt:lpstr>Acrobat Document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104年度官田工業區平時考核簡報</dc:title>
  <dc:creator>彭登傑</dc:creator>
  <cp:lastModifiedBy>Kiang</cp:lastModifiedBy>
  <cp:revision>922</cp:revision>
  <cp:lastPrinted>2018-08-09T08:55:42Z</cp:lastPrinted>
  <dcterms:created xsi:type="dcterms:W3CDTF">2015-09-12T17:21:38Z</dcterms:created>
  <dcterms:modified xsi:type="dcterms:W3CDTF">2019-11-20T07:36:30Z</dcterms:modified>
</cp:coreProperties>
</file>