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Lst>
  <p:notesMasterIdLst>
    <p:notesMasterId r:id="rId31"/>
  </p:notesMasterIdLst>
  <p:handoutMasterIdLst>
    <p:handoutMasterId r:id="rId32"/>
  </p:handoutMasterIdLst>
  <p:sldIdLst>
    <p:sldId id="256" r:id="rId2"/>
    <p:sldId id="257" r:id="rId3"/>
    <p:sldId id="258" r:id="rId4"/>
    <p:sldId id="259" r:id="rId5"/>
    <p:sldId id="267" r:id="rId6"/>
    <p:sldId id="266" r:id="rId7"/>
    <p:sldId id="265" r:id="rId8"/>
    <p:sldId id="260" r:id="rId9"/>
    <p:sldId id="284" r:id="rId10"/>
    <p:sldId id="261" r:id="rId11"/>
    <p:sldId id="287" r:id="rId12"/>
    <p:sldId id="268" r:id="rId13"/>
    <p:sldId id="269" r:id="rId14"/>
    <p:sldId id="28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62" r:id="rId30"/>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26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jpeg"/></Relationships>
</file>

<file path=ppt/diagrams/_rels/data20.xml.rels><?xml version="1.0" encoding="UTF-8" standalone="yes"?>
<Relationships xmlns="http://schemas.openxmlformats.org/package/2006/relationships"><Relationship Id="rId1" Type="http://schemas.openxmlformats.org/officeDocument/2006/relationships/hyperlink" Target="https://prtr.epa.gov.tw/" TargetMode="External"/></Relationships>
</file>

<file path=ppt/diagrams/_rels/data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diagrams/_rels/data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ata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612CE-899B-407C-9FBF-EA3850F77373}"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zh-TW" altLang="en-US"/>
        </a:p>
      </dgm:t>
    </dgm:pt>
    <dgm:pt modelId="{BE16C673-D7A7-413F-A839-02E2701B27E4}">
      <dgm:prSet phldrT="[文字]" custT="1"/>
      <dgm:spPr/>
      <dgm:t>
        <a:bodyPr/>
        <a:lstStyle/>
        <a:p>
          <a:r>
            <a:rPr lang="zh-TW" altLang="en-US" sz="3200" b="1" dirty="0">
              <a:effectLst/>
            </a:rPr>
            <a:t>壹、地下水錶更新執行</a:t>
          </a:r>
        </a:p>
      </dgm:t>
    </dgm:pt>
    <dgm:pt modelId="{12312FC5-D80D-4BA3-AD00-491C94891D40}" type="parTrans" cxnId="{B85886E1-D87C-48ED-9CC9-E3EFFE33E469}">
      <dgm:prSet/>
      <dgm:spPr/>
      <dgm:t>
        <a:bodyPr/>
        <a:lstStyle/>
        <a:p>
          <a:endParaRPr lang="zh-TW" altLang="en-US" sz="4400" b="1">
            <a:solidFill>
              <a:schemeClr val="bg1"/>
            </a:solidFill>
            <a:effectLst/>
          </a:endParaRPr>
        </a:p>
      </dgm:t>
    </dgm:pt>
    <dgm:pt modelId="{372FD57E-AFDE-4DE0-A748-44E74356C9F1}" type="sibTrans" cxnId="{B85886E1-D87C-48ED-9CC9-E3EFFE33E469}">
      <dgm:prSet/>
      <dgm:spPr/>
      <dgm:t>
        <a:bodyPr/>
        <a:lstStyle/>
        <a:p>
          <a:endParaRPr lang="zh-TW" altLang="en-US" sz="4400" b="1">
            <a:solidFill>
              <a:schemeClr val="bg1"/>
            </a:solidFill>
            <a:effectLst/>
          </a:endParaRPr>
        </a:p>
      </dgm:t>
    </dgm:pt>
    <dgm:pt modelId="{EF8C623A-42C7-432B-BE64-17F06103A23C}">
      <dgm:prSet custT="1"/>
      <dgm:spPr/>
      <dgm:t>
        <a:bodyPr/>
        <a:lstStyle/>
        <a:p>
          <a:r>
            <a:rPr lang="zh-TW" altLang="en-US" sz="3200" b="1" dirty="0">
              <a:effectLst/>
            </a:rPr>
            <a:t>參、污泥去化及放流水回收利用</a:t>
          </a:r>
        </a:p>
      </dgm:t>
    </dgm:pt>
    <dgm:pt modelId="{873D3610-A04B-4CB6-AD28-82DA6AB9F178}" type="parTrans" cxnId="{930E9AED-C607-437E-8B89-DE59B78B4C34}">
      <dgm:prSet/>
      <dgm:spPr/>
      <dgm:t>
        <a:bodyPr/>
        <a:lstStyle/>
        <a:p>
          <a:endParaRPr lang="zh-TW" altLang="en-US" sz="4400" b="1">
            <a:solidFill>
              <a:schemeClr val="bg1"/>
            </a:solidFill>
            <a:effectLst/>
          </a:endParaRPr>
        </a:p>
      </dgm:t>
    </dgm:pt>
    <dgm:pt modelId="{8AD11C28-5E4B-4B7F-810B-6A8E0191F860}" type="sibTrans" cxnId="{930E9AED-C607-437E-8B89-DE59B78B4C34}">
      <dgm:prSet/>
      <dgm:spPr/>
      <dgm:t>
        <a:bodyPr/>
        <a:lstStyle/>
        <a:p>
          <a:endParaRPr lang="zh-TW" altLang="en-US" sz="4400" b="1">
            <a:solidFill>
              <a:schemeClr val="bg1"/>
            </a:solidFill>
            <a:effectLst/>
          </a:endParaRPr>
        </a:p>
      </dgm:t>
    </dgm:pt>
    <dgm:pt modelId="{1B4C80D5-06E0-49E4-9D72-19F1428200EE}">
      <dgm:prSet custT="1"/>
      <dgm:spPr/>
      <dgm:t>
        <a:bodyPr/>
        <a:lstStyle/>
        <a:p>
          <a:r>
            <a:rPr lang="zh-TW" altLang="en-US" sz="3200" b="1" dirty="0">
              <a:effectLst/>
            </a:rPr>
            <a:t>肆、機電設備保養、檢修及經驗傳承</a:t>
          </a:r>
        </a:p>
      </dgm:t>
    </dgm:pt>
    <dgm:pt modelId="{9EF82C8A-8440-4668-9D52-92BB8FB88B2E}" type="parTrans" cxnId="{6FE29BAF-4C6D-4717-84D2-A8426F74E7FE}">
      <dgm:prSet/>
      <dgm:spPr/>
      <dgm:t>
        <a:bodyPr/>
        <a:lstStyle/>
        <a:p>
          <a:endParaRPr lang="zh-TW" altLang="en-US" sz="4400" b="1">
            <a:solidFill>
              <a:schemeClr val="bg1"/>
            </a:solidFill>
            <a:effectLst/>
          </a:endParaRPr>
        </a:p>
      </dgm:t>
    </dgm:pt>
    <dgm:pt modelId="{5DEE0B00-26E7-499D-8E9B-0F8641646B39}" type="sibTrans" cxnId="{6FE29BAF-4C6D-4717-84D2-A8426F74E7FE}">
      <dgm:prSet/>
      <dgm:spPr/>
      <dgm:t>
        <a:bodyPr/>
        <a:lstStyle/>
        <a:p>
          <a:endParaRPr lang="zh-TW" altLang="en-US" sz="4400" b="1">
            <a:solidFill>
              <a:schemeClr val="bg1"/>
            </a:solidFill>
            <a:effectLst/>
          </a:endParaRPr>
        </a:p>
      </dgm:t>
    </dgm:pt>
    <dgm:pt modelId="{6C53C5DB-5252-46F7-B74C-426E66561F8F}">
      <dgm:prSet custT="1"/>
      <dgm:spPr/>
      <dgm:t>
        <a:bodyPr/>
        <a:lstStyle/>
        <a:p>
          <a:r>
            <a:rPr lang="zh-TW" altLang="en-US" sz="3200" b="1" dirty="0">
              <a:effectLst/>
            </a:rPr>
            <a:t>伍、空氣污染管理</a:t>
          </a:r>
        </a:p>
      </dgm:t>
    </dgm:pt>
    <dgm:pt modelId="{30B372AA-5696-44EA-BB73-9B4658FE1C79}" type="parTrans" cxnId="{2B2813F1-C034-4EB1-A1B0-DBF22A2C41FC}">
      <dgm:prSet/>
      <dgm:spPr/>
      <dgm:t>
        <a:bodyPr/>
        <a:lstStyle/>
        <a:p>
          <a:endParaRPr lang="zh-TW" altLang="en-US" sz="4400" b="1">
            <a:solidFill>
              <a:schemeClr val="bg1"/>
            </a:solidFill>
            <a:effectLst/>
          </a:endParaRPr>
        </a:p>
      </dgm:t>
    </dgm:pt>
    <dgm:pt modelId="{B1C087BE-F8F6-4275-8FF0-B2F75E23CE54}" type="sibTrans" cxnId="{2B2813F1-C034-4EB1-A1B0-DBF22A2C41FC}">
      <dgm:prSet/>
      <dgm:spPr/>
      <dgm:t>
        <a:bodyPr/>
        <a:lstStyle/>
        <a:p>
          <a:endParaRPr lang="zh-TW" altLang="en-US" sz="4400" b="1">
            <a:solidFill>
              <a:schemeClr val="bg1"/>
            </a:solidFill>
            <a:effectLst/>
          </a:endParaRPr>
        </a:p>
      </dgm:t>
    </dgm:pt>
    <dgm:pt modelId="{A90AF1AC-62DE-4D8D-9924-FAD77DBA6EA3}">
      <dgm:prSet custT="1"/>
      <dgm:spPr/>
      <dgm:t>
        <a:bodyPr/>
        <a:lstStyle/>
        <a:p>
          <a:r>
            <a:rPr lang="zh-TW" altLang="en-US" sz="3200" b="1" dirty="0">
              <a:effectLst/>
            </a:rPr>
            <a:t>陸、績效展現</a:t>
          </a:r>
        </a:p>
      </dgm:t>
    </dgm:pt>
    <dgm:pt modelId="{C08A839B-9C30-4BD4-BFF2-7D185C1F22B9}" type="parTrans" cxnId="{0ED907BD-50A3-457F-8F07-84D6720C46A9}">
      <dgm:prSet/>
      <dgm:spPr/>
      <dgm:t>
        <a:bodyPr/>
        <a:lstStyle/>
        <a:p>
          <a:endParaRPr lang="zh-TW" altLang="en-US" sz="4400" b="1">
            <a:solidFill>
              <a:schemeClr val="bg1"/>
            </a:solidFill>
            <a:effectLst/>
          </a:endParaRPr>
        </a:p>
      </dgm:t>
    </dgm:pt>
    <dgm:pt modelId="{2B356624-D1E1-472B-9513-19418E2B58C3}" type="sibTrans" cxnId="{0ED907BD-50A3-457F-8F07-84D6720C46A9}">
      <dgm:prSet/>
      <dgm:spPr/>
      <dgm:t>
        <a:bodyPr/>
        <a:lstStyle/>
        <a:p>
          <a:endParaRPr lang="zh-TW" altLang="en-US" sz="4400" b="1">
            <a:solidFill>
              <a:schemeClr val="bg1"/>
            </a:solidFill>
            <a:effectLst/>
          </a:endParaRPr>
        </a:p>
      </dgm:t>
    </dgm:pt>
    <dgm:pt modelId="{2EBA47EC-9685-4206-BF7F-E55FDD61D310}">
      <dgm:prSet custT="1"/>
      <dgm:spPr/>
      <dgm:t>
        <a:bodyPr/>
        <a:lstStyle/>
        <a:p>
          <a:r>
            <a:rPr lang="zh-TW" altLang="en-US" sz="3200" b="1" dirty="0">
              <a:effectLst/>
            </a:rPr>
            <a:t>貳、化驗室自主增加檢項</a:t>
          </a:r>
        </a:p>
      </dgm:t>
    </dgm:pt>
    <dgm:pt modelId="{75D4E0EA-2357-44A1-96B4-7E6B17BABA79}" type="parTrans" cxnId="{91A82E86-1A1C-4254-A513-C0286937884E}">
      <dgm:prSet/>
      <dgm:spPr/>
      <dgm:t>
        <a:bodyPr/>
        <a:lstStyle/>
        <a:p>
          <a:endParaRPr lang="zh-TW" altLang="en-US" sz="4400" b="1">
            <a:solidFill>
              <a:schemeClr val="bg1"/>
            </a:solidFill>
            <a:effectLst/>
          </a:endParaRPr>
        </a:p>
      </dgm:t>
    </dgm:pt>
    <dgm:pt modelId="{FF70A4B6-DF93-4F85-9A90-88218F09752C}" type="sibTrans" cxnId="{91A82E86-1A1C-4254-A513-C0286937884E}">
      <dgm:prSet/>
      <dgm:spPr/>
      <dgm:t>
        <a:bodyPr/>
        <a:lstStyle/>
        <a:p>
          <a:endParaRPr lang="zh-TW" altLang="en-US" sz="4400" b="1">
            <a:solidFill>
              <a:schemeClr val="bg1"/>
            </a:solidFill>
            <a:effectLst/>
          </a:endParaRPr>
        </a:p>
      </dgm:t>
    </dgm:pt>
    <dgm:pt modelId="{A708D44B-BA3F-4933-B988-61C75898440B}">
      <dgm:prSet custT="1"/>
      <dgm:spPr/>
      <dgm:t>
        <a:bodyPr/>
        <a:lstStyle/>
        <a:p>
          <a:r>
            <a:rPr lang="zh-TW" altLang="en-US" sz="3200" b="1" dirty="0">
              <a:effectLst/>
            </a:rPr>
            <a:t>柒、未來污水排放標準因應策略</a:t>
          </a:r>
        </a:p>
      </dgm:t>
    </dgm:pt>
    <dgm:pt modelId="{A2222437-19B7-430E-AAB4-B4B0D27AD10D}" type="parTrans" cxnId="{7888AED5-6FC3-4786-958E-DAA41224C283}">
      <dgm:prSet/>
      <dgm:spPr/>
      <dgm:t>
        <a:bodyPr/>
        <a:lstStyle/>
        <a:p>
          <a:endParaRPr lang="zh-TW" altLang="en-US" sz="4400" b="1">
            <a:solidFill>
              <a:schemeClr val="bg1"/>
            </a:solidFill>
            <a:effectLst/>
          </a:endParaRPr>
        </a:p>
      </dgm:t>
    </dgm:pt>
    <dgm:pt modelId="{EF6E85D4-A27B-4873-B8B9-BC279BFEC760}" type="sibTrans" cxnId="{7888AED5-6FC3-4786-958E-DAA41224C283}">
      <dgm:prSet/>
      <dgm:spPr/>
      <dgm:t>
        <a:bodyPr/>
        <a:lstStyle/>
        <a:p>
          <a:endParaRPr lang="zh-TW" altLang="en-US" sz="4400" b="1">
            <a:solidFill>
              <a:schemeClr val="bg1"/>
            </a:solidFill>
            <a:effectLst/>
          </a:endParaRPr>
        </a:p>
      </dgm:t>
    </dgm:pt>
    <dgm:pt modelId="{77C4D688-4A26-4B31-8791-AF99F56B5D14}" type="pres">
      <dgm:prSet presAssocID="{A2D612CE-899B-407C-9FBF-EA3850F77373}" presName="linear" presStyleCnt="0">
        <dgm:presLayoutVars>
          <dgm:animLvl val="lvl"/>
          <dgm:resizeHandles val="exact"/>
        </dgm:presLayoutVars>
      </dgm:prSet>
      <dgm:spPr/>
      <dgm:t>
        <a:bodyPr/>
        <a:lstStyle/>
        <a:p>
          <a:endParaRPr lang="zh-TW" altLang="en-US"/>
        </a:p>
      </dgm:t>
    </dgm:pt>
    <dgm:pt modelId="{2BAD7516-9433-41CB-A177-7F69C87F8B96}" type="pres">
      <dgm:prSet presAssocID="{BE16C673-D7A7-413F-A839-02E2701B27E4}" presName="parentText" presStyleLbl="node1" presStyleIdx="0" presStyleCnt="7">
        <dgm:presLayoutVars>
          <dgm:chMax val="0"/>
          <dgm:bulletEnabled val="1"/>
        </dgm:presLayoutVars>
      </dgm:prSet>
      <dgm:spPr/>
      <dgm:t>
        <a:bodyPr/>
        <a:lstStyle/>
        <a:p>
          <a:endParaRPr lang="zh-TW" altLang="en-US"/>
        </a:p>
      </dgm:t>
    </dgm:pt>
    <dgm:pt modelId="{5503B5F2-4D46-4453-AD31-F4BCFD6C791F}" type="pres">
      <dgm:prSet presAssocID="{372FD57E-AFDE-4DE0-A748-44E74356C9F1}" presName="spacer" presStyleCnt="0"/>
      <dgm:spPr/>
    </dgm:pt>
    <dgm:pt modelId="{6A2CB94F-FA32-4327-B07F-636D5286FCE6}" type="pres">
      <dgm:prSet presAssocID="{2EBA47EC-9685-4206-BF7F-E55FDD61D310}" presName="parentText" presStyleLbl="node1" presStyleIdx="1" presStyleCnt="7">
        <dgm:presLayoutVars>
          <dgm:chMax val="0"/>
          <dgm:bulletEnabled val="1"/>
        </dgm:presLayoutVars>
      </dgm:prSet>
      <dgm:spPr/>
      <dgm:t>
        <a:bodyPr/>
        <a:lstStyle/>
        <a:p>
          <a:endParaRPr lang="zh-TW" altLang="en-US"/>
        </a:p>
      </dgm:t>
    </dgm:pt>
    <dgm:pt modelId="{E478F4B1-1466-4652-86BC-6337673F1BC4}" type="pres">
      <dgm:prSet presAssocID="{FF70A4B6-DF93-4F85-9A90-88218F09752C}" presName="spacer" presStyleCnt="0"/>
      <dgm:spPr/>
    </dgm:pt>
    <dgm:pt modelId="{D8C840E4-B348-4324-A252-38114666F10F}" type="pres">
      <dgm:prSet presAssocID="{EF8C623A-42C7-432B-BE64-17F06103A23C}" presName="parentText" presStyleLbl="node1" presStyleIdx="2" presStyleCnt="7">
        <dgm:presLayoutVars>
          <dgm:chMax val="0"/>
          <dgm:bulletEnabled val="1"/>
        </dgm:presLayoutVars>
      </dgm:prSet>
      <dgm:spPr/>
      <dgm:t>
        <a:bodyPr/>
        <a:lstStyle/>
        <a:p>
          <a:endParaRPr lang="zh-TW" altLang="en-US"/>
        </a:p>
      </dgm:t>
    </dgm:pt>
    <dgm:pt modelId="{6C84D9E6-C6F1-4172-92BE-FBF4BFFE46ED}" type="pres">
      <dgm:prSet presAssocID="{8AD11C28-5E4B-4B7F-810B-6A8E0191F860}" presName="spacer" presStyleCnt="0"/>
      <dgm:spPr/>
    </dgm:pt>
    <dgm:pt modelId="{F47D9334-7086-414A-9CA8-9EEED6D447FA}" type="pres">
      <dgm:prSet presAssocID="{1B4C80D5-06E0-49E4-9D72-19F1428200EE}" presName="parentText" presStyleLbl="node1" presStyleIdx="3" presStyleCnt="7">
        <dgm:presLayoutVars>
          <dgm:chMax val="0"/>
          <dgm:bulletEnabled val="1"/>
        </dgm:presLayoutVars>
      </dgm:prSet>
      <dgm:spPr/>
      <dgm:t>
        <a:bodyPr/>
        <a:lstStyle/>
        <a:p>
          <a:endParaRPr lang="zh-TW" altLang="en-US"/>
        </a:p>
      </dgm:t>
    </dgm:pt>
    <dgm:pt modelId="{AC95E267-55C1-4716-A43F-A44AA5B6BAF6}" type="pres">
      <dgm:prSet presAssocID="{5DEE0B00-26E7-499D-8E9B-0F8641646B39}" presName="spacer" presStyleCnt="0"/>
      <dgm:spPr/>
    </dgm:pt>
    <dgm:pt modelId="{55144B76-213D-446A-9638-677B6A63F69D}" type="pres">
      <dgm:prSet presAssocID="{6C53C5DB-5252-46F7-B74C-426E66561F8F}" presName="parentText" presStyleLbl="node1" presStyleIdx="4" presStyleCnt="7">
        <dgm:presLayoutVars>
          <dgm:chMax val="0"/>
          <dgm:bulletEnabled val="1"/>
        </dgm:presLayoutVars>
      </dgm:prSet>
      <dgm:spPr/>
      <dgm:t>
        <a:bodyPr/>
        <a:lstStyle/>
        <a:p>
          <a:endParaRPr lang="zh-TW" altLang="en-US"/>
        </a:p>
      </dgm:t>
    </dgm:pt>
    <dgm:pt modelId="{301522CB-67E0-4EF2-B960-2A9F9C30599B}" type="pres">
      <dgm:prSet presAssocID="{B1C087BE-F8F6-4275-8FF0-B2F75E23CE54}" presName="spacer" presStyleCnt="0"/>
      <dgm:spPr/>
    </dgm:pt>
    <dgm:pt modelId="{531694B5-B5A5-4769-98E7-24A6CFC95A7F}" type="pres">
      <dgm:prSet presAssocID="{A90AF1AC-62DE-4D8D-9924-FAD77DBA6EA3}" presName="parentText" presStyleLbl="node1" presStyleIdx="5" presStyleCnt="7">
        <dgm:presLayoutVars>
          <dgm:chMax val="0"/>
          <dgm:bulletEnabled val="1"/>
        </dgm:presLayoutVars>
      </dgm:prSet>
      <dgm:spPr/>
      <dgm:t>
        <a:bodyPr/>
        <a:lstStyle/>
        <a:p>
          <a:endParaRPr lang="zh-TW" altLang="en-US"/>
        </a:p>
      </dgm:t>
    </dgm:pt>
    <dgm:pt modelId="{C67D3DFE-ADE9-448B-AEB9-7B8EE21F5B20}" type="pres">
      <dgm:prSet presAssocID="{2B356624-D1E1-472B-9513-19418E2B58C3}" presName="spacer" presStyleCnt="0"/>
      <dgm:spPr/>
    </dgm:pt>
    <dgm:pt modelId="{1387EF1A-3AFB-40E2-80E6-A07B7DE22608}" type="pres">
      <dgm:prSet presAssocID="{A708D44B-BA3F-4933-B988-61C75898440B}" presName="parentText" presStyleLbl="node1" presStyleIdx="6" presStyleCnt="7">
        <dgm:presLayoutVars>
          <dgm:chMax val="0"/>
          <dgm:bulletEnabled val="1"/>
        </dgm:presLayoutVars>
      </dgm:prSet>
      <dgm:spPr/>
      <dgm:t>
        <a:bodyPr/>
        <a:lstStyle/>
        <a:p>
          <a:endParaRPr lang="zh-TW" altLang="en-US"/>
        </a:p>
      </dgm:t>
    </dgm:pt>
  </dgm:ptLst>
  <dgm:cxnLst>
    <dgm:cxn modelId="{21AFA036-4990-4C49-957F-0520A3F1987E}" type="presOf" srcId="{BE16C673-D7A7-413F-A839-02E2701B27E4}" destId="{2BAD7516-9433-41CB-A177-7F69C87F8B96}" srcOrd="0" destOrd="0" presId="urn:microsoft.com/office/officeart/2005/8/layout/vList2"/>
    <dgm:cxn modelId="{0ED907BD-50A3-457F-8F07-84D6720C46A9}" srcId="{A2D612CE-899B-407C-9FBF-EA3850F77373}" destId="{A90AF1AC-62DE-4D8D-9924-FAD77DBA6EA3}" srcOrd="5" destOrd="0" parTransId="{C08A839B-9C30-4BD4-BFF2-7D185C1F22B9}" sibTransId="{2B356624-D1E1-472B-9513-19418E2B58C3}"/>
    <dgm:cxn modelId="{7888AED5-6FC3-4786-958E-DAA41224C283}" srcId="{A2D612CE-899B-407C-9FBF-EA3850F77373}" destId="{A708D44B-BA3F-4933-B988-61C75898440B}" srcOrd="6" destOrd="0" parTransId="{A2222437-19B7-430E-AAB4-B4B0D27AD10D}" sibTransId="{EF6E85D4-A27B-4873-B8B9-BC279BFEC760}"/>
    <dgm:cxn modelId="{895FE278-C92E-467F-91B7-DC60BA5284E3}" type="presOf" srcId="{1B4C80D5-06E0-49E4-9D72-19F1428200EE}" destId="{F47D9334-7086-414A-9CA8-9EEED6D447FA}" srcOrd="0" destOrd="0" presId="urn:microsoft.com/office/officeart/2005/8/layout/vList2"/>
    <dgm:cxn modelId="{9FDBC434-27FD-49E0-8B88-4F95F4C3A87B}" type="presOf" srcId="{2EBA47EC-9685-4206-BF7F-E55FDD61D310}" destId="{6A2CB94F-FA32-4327-B07F-636D5286FCE6}" srcOrd="0" destOrd="0" presId="urn:microsoft.com/office/officeart/2005/8/layout/vList2"/>
    <dgm:cxn modelId="{ABF4EBD4-FEA8-4883-9C14-7256E5550C1E}" type="presOf" srcId="{6C53C5DB-5252-46F7-B74C-426E66561F8F}" destId="{55144B76-213D-446A-9638-677B6A63F69D}" srcOrd="0" destOrd="0" presId="urn:microsoft.com/office/officeart/2005/8/layout/vList2"/>
    <dgm:cxn modelId="{C71B7A58-FA91-481E-BCF9-C9C7A20957BE}" type="presOf" srcId="{EF8C623A-42C7-432B-BE64-17F06103A23C}" destId="{D8C840E4-B348-4324-A252-38114666F10F}" srcOrd="0" destOrd="0" presId="urn:microsoft.com/office/officeart/2005/8/layout/vList2"/>
    <dgm:cxn modelId="{2D8EACE5-CE4D-4AB4-B569-873AD9FE374B}" type="presOf" srcId="{A2D612CE-899B-407C-9FBF-EA3850F77373}" destId="{77C4D688-4A26-4B31-8791-AF99F56B5D14}" srcOrd="0" destOrd="0" presId="urn:microsoft.com/office/officeart/2005/8/layout/vList2"/>
    <dgm:cxn modelId="{6FE29BAF-4C6D-4717-84D2-A8426F74E7FE}" srcId="{A2D612CE-899B-407C-9FBF-EA3850F77373}" destId="{1B4C80D5-06E0-49E4-9D72-19F1428200EE}" srcOrd="3" destOrd="0" parTransId="{9EF82C8A-8440-4668-9D52-92BB8FB88B2E}" sibTransId="{5DEE0B00-26E7-499D-8E9B-0F8641646B39}"/>
    <dgm:cxn modelId="{B85886E1-D87C-48ED-9CC9-E3EFFE33E469}" srcId="{A2D612CE-899B-407C-9FBF-EA3850F77373}" destId="{BE16C673-D7A7-413F-A839-02E2701B27E4}" srcOrd="0" destOrd="0" parTransId="{12312FC5-D80D-4BA3-AD00-491C94891D40}" sibTransId="{372FD57E-AFDE-4DE0-A748-44E74356C9F1}"/>
    <dgm:cxn modelId="{5B53A25C-3FC0-4D22-91BB-7FDA7C2222AF}" type="presOf" srcId="{A90AF1AC-62DE-4D8D-9924-FAD77DBA6EA3}" destId="{531694B5-B5A5-4769-98E7-24A6CFC95A7F}" srcOrd="0" destOrd="0" presId="urn:microsoft.com/office/officeart/2005/8/layout/vList2"/>
    <dgm:cxn modelId="{91A82E86-1A1C-4254-A513-C0286937884E}" srcId="{A2D612CE-899B-407C-9FBF-EA3850F77373}" destId="{2EBA47EC-9685-4206-BF7F-E55FDD61D310}" srcOrd="1" destOrd="0" parTransId="{75D4E0EA-2357-44A1-96B4-7E6B17BABA79}" sibTransId="{FF70A4B6-DF93-4F85-9A90-88218F09752C}"/>
    <dgm:cxn modelId="{2B2813F1-C034-4EB1-A1B0-DBF22A2C41FC}" srcId="{A2D612CE-899B-407C-9FBF-EA3850F77373}" destId="{6C53C5DB-5252-46F7-B74C-426E66561F8F}" srcOrd="4" destOrd="0" parTransId="{30B372AA-5696-44EA-BB73-9B4658FE1C79}" sibTransId="{B1C087BE-F8F6-4275-8FF0-B2F75E23CE54}"/>
    <dgm:cxn modelId="{930E9AED-C607-437E-8B89-DE59B78B4C34}" srcId="{A2D612CE-899B-407C-9FBF-EA3850F77373}" destId="{EF8C623A-42C7-432B-BE64-17F06103A23C}" srcOrd="2" destOrd="0" parTransId="{873D3610-A04B-4CB6-AD28-82DA6AB9F178}" sibTransId="{8AD11C28-5E4B-4B7F-810B-6A8E0191F860}"/>
    <dgm:cxn modelId="{100906D8-9183-4A9C-B63E-6E51C70D5BB9}" type="presOf" srcId="{A708D44B-BA3F-4933-B988-61C75898440B}" destId="{1387EF1A-3AFB-40E2-80E6-A07B7DE22608}" srcOrd="0" destOrd="0" presId="urn:microsoft.com/office/officeart/2005/8/layout/vList2"/>
    <dgm:cxn modelId="{7EBFA470-A496-4D67-AE4C-9BAE2005341F}" type="presParOf" srcId="{77C4D688-4A26-4B31-8791-AF99F56B5D14}" destId="{2BAD7516-9433-41CB-A177-7F69C87F8B96}" srcOrd="0" destOrd="0" presId="urn:microsoft.com/office/officeart/2005/8/layout/vList2"/>
    <dgm:cxn modelId="{3DE7FCBE-2D2D-4A1B-9201-F91BD76710E6}" type="presParOf" srcId="{77C4D688-4A26-4B31-8791-AF99F56B5D14}" destId="{5503B5F2-4D46-4453-AD31-F4BCFD6C791F}" srcOrd="1" destOrd="0" presId="urn:microsoft.com/office/officeart/2005/8/layout/vList2"/>
    <dgm:cxn modelId="{A06C7E27-2EC1-4215-973E-12229341B32A}" type="presParOf" srcId="{77C4D688-4A26-4B31-8791-AF99F56B5D14}" destId="{6A2CB94F-FA32-4327-B07F-636D5286FCE6}" srcOrd="2" destOrd="0" presId="urn:microsoft.com/office/officeart/2005/8/layout/vList2"/>
    <dgm:cxn modelId="{41B1AFAA-75FC-489C-BB7B-E3B92C555482}" type="presParOf" srcId="{77C4D688-4A26-4B31-8791-AF99F56B5D14}" destId="{E478F4B1-1466-4652-86BC-6337673F1BC4}" srcOrd="3" destOrd="0" presId="urn:microsoft.com/office/officeart/2005/8/layout/vList2"/>
    <dgm:cxn modelId="{05B159F1-B677-4BEA-9921-4D2DEE68E68E}" type="presParOf" srcId="{77C4D688-4A26-4B31-8791-AF99F56B5D14}" destId="{D8C840E4-B348-4324-A252-38114666F10F}" srcOrd="4" destOrd="0" presId="urn:microsoft.com/office/officeart/2005/8/layout/vList2"/>
    <dgm:cxn modelId="{7BC3CB18-6CDB-41F1-9534-3FF1481DC52C}" type="presParOf" srcId="{77C4D688-4A26-4B31-8791-AF99F56B5D14}" destId="{6C84D9E6-C6F1-4172-92BE-FBF4BFFE46ED}" srcOrd="5" destOrd="0" presId="urn:microsoft.com/office/officeart/2005/8/layout/vList2"/>
    <dgm:cxn modelId="{D4B3E892-A92B-4FAF-9870-098B963BC642}" type="presParOf" srcId="{77C4D688-4A26-4B31-8791-AF99F56B5D14}" destId="{F47D9334-7086-414A-9CA8-9EEED6D447FA}" srcOrd="6" destOrd="0" presId="urn:microsoft.com/office/officeart/2005/8/layout/vList2"/>
    <dgm:cxn modelId="{19F57403-84F8-4E2D-B3FC-6C869AACB33C}" type="presParOf" srcId="{77C4D688-4A26-4B31-8791-AF99F56B5D14}" destId="{AC95E267-55C1-4716-A43F-A44AA5B6BAF6}" srcOrd="7" destOrd="0" presId="urn:microsoft.com/office/officeart/2005/8/layout/vList2"/>
    <dgm:cxn modelId="{640FB656-CFBC-4BD0-A948-79B956D0642B}" type="presParOf" srcId="{77C4D688-4A26-4B31-8791-AF99F56B5D14}" destId="{55144B76-213D-446A-9638-677B6A63F69D}" srcOrd="8" destOrd="0" presId="urn:microsoft.com/office/officeart/2005/8/layout/vList2"/>
    <dgm:cxn modelId="{95626150-7522-4DC9-A528-ABBD71B0E39F}" type="presParOf" srcId="{77C4D688-4A26-4B31-8791-AF99F56B5D14}" destId="{301522CB-67E0-4EF2-B960-2A9F9C30599B}" srcOrd="9" destOrd="0" presId="urn:microsoft.com/office/officeart/2005/8/layout/vList2"/>
    <dgm:cxn modelId="{A49893B5-C788-47A6-A818-4E78F499A5E1}" type="presParOf" srcId="{77C4D688-4A26-4B31-8791-AF99F56B5D14}" destId="{531694B5-B5A5-4769-98E7-24A6CFC95A7F}" srcOrd="10" destOrd="0" presId="urn:microsoft.com/office/officeart/2005/8/layout/vList2"/>
    <dgm:cxn modelId="{6E9FDC10-49EB-4748-A15C-24BED150770D}" type="presParOf" srcId="{77C4D688-4A26-4B31-8791-AF99F56B5D14}" destId="{C67D3DFE-ADE9-448B-AEB9-7B8EE21F5B20}" srcOrd="11" destOrd="0" presId="urn:microsoft.com/office/officeart/2005/8/layout/vList2"/>
    <dgm:cxn modelId="{A78A1D17-69ED-4CF8-93AC-358C479EB01D}" type="presParOf" srcId="{77C4D688-4A26-4B31-8791-AF99F56B5D14}" destId="{1387EF1A-3AFB-40E2-80E6-A07B7DE22608}"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2BBAF6-FCE4-4D20-A0C8-292D6208FE6B}"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zh-TW" altLang="en-US"/>
        </a:p>
      </dgm:t>
    </dgm:pt>
    <dgm:pt modelId="{5D930BA4-6956-441D-A42E-3EBC93F190D2}">
      <dgm:prSet custT="1"/>
      <dgm:spPr/>
      <dgm:t>
        <a:bodyPr/>
        <a:lstStyle/>
        <a:p>
          <a:pPr>
            <a:lnSpc>
              <a:spcPct val="100000"/>
            </a:lnSpc>
            <a:spcAft>
              <a:spcPts val="0"/>
            </a:spcAft>
          </a:pPr>
          <a:r>
            <a:rPr lang="zh-TW" altLang="zh-TW" sz="2000" b="1" dirty="0">
              <a:solidFill>
                <a:srgbClr val="FFFF99"/>
              </a:solidFill>
              <a:latin typeface="+mj-ea"/>
              <a:ea typeface="+mj-ea"/>
              <a:cs typeface="Times New Roman" panose="02020603050405020304" pitchFamily="18" charset="0"/>
            </a:rPr>
            <a:t>污水廠放流水</a:t>
          </a:r>
          <a:r>
            <a:rPr lang="zh-TW" altLang="en-US" sz="2000" b="1" dirty="0">
              <a:solidFill>
                <a:srgbClr val="FFFF99"/>
              </a:solidFill>
              <a:latin typeface="+mj-ea"/>
              <a:ea typeface="+mj-ea"/>
              <a:cs typeface="Times New Roman" panose="02020603050405020304" pitchFamily="18" charset="0"/>
            </a:rPr>
            <a:t>每日回收</a:t>
          </a:r>
          <a:r>
            <a:rPr lang="en-US" altLang="zh-TW" sz="2000" b="1" dirty="0">
              <a:solidFill>
                <a:srgbClr val="FFFF99"/>
              </a:solidFill>
              <a:latin typeface="+mj-ea"/>
              <a:ea typeface="+mj-ea"/>
              <a:cs typeface="Times New Roman" panose="02020603050405020304" pitchFamily="18" charset="0"/>
            </a:rPr>
            <a:t>40M</a:t>
          </a:r>
          <a:r>
            <a:rPr lang="en-US" altLang="zh-TW" sz="2000" b="1" baseline="30000" dirty="0">
              <a:solidFill>
                <a:srgbClr val="FFFF99"/>
              </a:solidFill>
              <a:latin typeface="+mj-ea"/>
              <a:ea typeface="+mj-ea"/>
              <a:cs typeface="Times New Roman" panose="02020603050405020304" pitchFamily="18" charset="0"/>
            </a:rPr>
            <a:t>3</a:t>
          </a:r>
          <a:r>
            <a:rPr lang="zh-TW" altLang="en-US" sz="2000" b="1" dirty="0">
              <a:solidFill>
                <a:srgbClr val="FFFF99"/>
              </a:solidFill>
              <a:latin typeface="+mj-ea"/>
              <a:ea typeface="+mj-ea"/>
              <a:cs typeface="Times New Roman" panose="02020603050405020304" pitchFamily="18" charset="0"/>
            </a:rPr>
            <a:t>作為</a:t>
          </a:r>
          <a:r>
            <a:rPr lang="zh-TW" altLang="zh-TW" sz="2000" b="1" dirty="0">
              <a:solidFill>
                <a:srgbClr val="FFFF99"/>
              </a:solidFill>
              <a:latin typeface="+mj-ea"/>
              <a:ea typeface="+mj-ea"/>
              <a:cs typeface="Times New Roman" panose="02020603050405020304" pitchFamily="18" charset="0"/>
            </a:rPr>
            <a:t>污泥脫水機</a:t>
          </a:r>
          <a:r>
            <a:rPr lang="zh-TW" altLang="en-US" sz="2000" b="1" dirty="0">
              <a:solidFill>
                <a:srgbClr val="FFFF99"/>
              </a:solidFill>
              <a:latin typeface="+mj-ea"/>
              <a:ea typeface="+mj-ea"/>
              <a:cs typeface="Times New Roman" panose="02020603050405020304" pitchFamily="18" charset="0"/>
            </a:rPr>
            <a:t>清洗水源</a:t>
          </a:r>
          <a:endParaRPr lang="zh-TW" altLang="en-US" sz="2000" b="1" dirty="0">
            <a:solidFill>
              <a:srgbClr val="FFFF99"/>
            </a:solidFill>
            <a:latin typeface="+mj-ea"/>
            <a:ea typeface="+mj-ea"/>
          </a:endParaRPr>
        </a:p>
      </dgm:t>
    </dgm:pt>
    <dgm:pt modelId="{26B08B96-2274-4C6E-ABF1-5642DBDF1295}" type="parTrans" cxnId="{54018253-1F76-4138-B046-7E57AA17D20B}">
      <dgm:prSet/>
      <dgm:spPr/>
      <dgm:t>
        <a:bodyPr/>
        <a:lstStyle/>
        <a:p>
          <a:endParaRPr lang="zh-TW" altLang="en-US"/>
        </a:p>
      </dgm:t>
    </dgm:pt>
    <dgm:pt modelId="{73E2D0AB-84D8-487B-9973-626DDEEC8239}" type="sibTrans" cxnId="{54018253-1F76-4138-B046-7E57AA17D20B}">
      <dgm:prSet/>
      <dgm:spPr>
        <a:blipFill>
          <a:blip xmlns:r="http://schemas.openxmlformats.org/officeDocument/2006/relationships" r:embed="rId1" cstate="print"/>
          <a:srcRect/>
          <a:stretch>
            <a:fillRect t="-1000" b="-1000"/>
          </a:stretch>
        </a:blipFill>
      </dgm:spPr>
      <dgm:t>
        <a:bodyPr/>
        <a:lstStyle/>
        <a:p>
          <a:endParaRPr lang="zh-TW" altLang="en-US"/>
        </a:p>
      </dgm:t>
    </dgm:pt>
    <dgm:pt modelId="{7E234691-08FD-444C-B60C-6DEC3DF5F765}">
      <dgm:prSet phldrT="[文字]" custT="1"/>
      <dgm:spPr/>
      <dgm:t>
        <a:bodyPr/>
        <a:lstStyle/>
        <a:p>
          <a:r>
            <a:rPr lang="zh-TW" altLang="en-US" sz="1800" b="1" dirty="0">
              <a:latin typeface="+mj-ea"/>
              <a:ea typeface="+mj-ea"/>
              <a:cs typeface="Times New Roman" panose="02020603050405020304" pitchFamily="18" charset="0"/>
            </a:rPr>
            <a:t>清洗污泥脫水機離心轉鼓</a:t>
          </a:r>
          <a:endParaRPr lang="zh-TW" altLang="en-US" sz="1800" b="1" dirty="0">
            <a:latin typeface="+mj-ea"/>
            <a:ea typeface="+mj-ea"/>
          </a:endParaRPr>
        </a:p>
      </dgm:t>
    </dgm:pt>
    <dgm:pt modelId="{5C4A87E6-ECCC-4E33-B97F-B37FA6B37DD1}" type="sibTrans" cxnId="{1801AED6-92C0-4EC9-A012-E62A989E26A7}">
      <dgm:prSet/>
      <dgm:spPr/>
      <dgm:t>
        <a:bodyPr/>
        <a:lstStyle/>
        <a:p>
          <a:endParaRPr lang="zh-TW" altLang="en-US"/>
        </a:p>
      </dgm:t>
    </dgm:pt>
    <dgm:pt modelId="{E6D98450-6AEE-4153-858C-65B12BF42AD9}" type="parTrans" cxnId="{1801AED6-92C0-4EC9-A012-E62A989E26A7}">
      <dgm:prSet/>
      <dgm:spPr/>
      <dgm:t>
        <a:bodyPr/>
        <a:lstStyle/>
        <a:p>
          <a:endParaRPr lang="zh-TW" altLang="en-US"/>
        </a:p>
      </dgm:t>
    </dgm:pt>
    <dgm:pt modelId="{58A84568-F436-4816-88D1-3A8E737A168A}">
      <dgm:prSet phldrT="[文字]" custT="1"/>
      <dgm:spPr/>
      <dgm:t>
        <a:bodyPr/>
        <a:lstStyle/>
        <a:p>
          <a:r>
            <a:rPr lang="zh-TW" altLang="en-US" sz="1800" b="1" dirty="0">
              <a:latin typeface="+mj-ea"/>
              <a:ea typeface="+mj-ea"/>
              <a:cs typeface="Times New Roman" panose="02020603050405020304" pitchFamily="18" charset="0"/>
            </a:rPr>
            <a:t>清洗污泥脫水機濾布</a:t>
          </a:r>
          <a:endParaRPr lang="zh-TW" altLang="en-US" sz="1800" b="1" dirty="0">
            <a:latin typeface="+mj-ea"/>
            <a:ea typeface="+mj-ea"/>
          </a:endParaRPr>
        </a:p>
      </dgm:t>
    </dgm:pt>
    <dgm:pt modelId="{3228A8FE-CC1A-42D3-ABF6-ED1F9BAB6157}" type="sibTrans" cxnId="{01F67ADC-5FE1-4095-AEE7-77C166A3F4D4}">
      <dgm:prSet/>
      <dgm:spPr/>
      <dgm:t>
        <a:bodyPr/>
        <a:lstStyle/>
        <a:p>
          <a:endParaRPr lang="zh-TW" altLang="en-US"/>
        </a:p>
      </dgm:t>
    </dgm:pt>
    <dgm:pt modelId="{585CB91A-1BFD-4DC0-87B7-3931EDF25AE3}" type="parTrans" cxnId="{01F67ADC-5FE1-4095-AEE7-77C166A3F4D4}">
      <dgm:prSet/>
      <dgm:spPr/>
      <dgm:t>
        <a:bodyPr/>
        <a:lstStyle/>
        <a:p>
          <a:endParaRPr lang="zh-TW" altLang="en-US"/>
        </a:p>
      </dgm:t>
    </dgm:pt>
    <dgm:pt modelId="{91859B96-75A9-41B3-AB34-8D894448B35D}">
      <dgm:prSet phldrT="[文字]" custT="1"/>
      <dgm:spPr/>
      <dgm:t>
        <a:bodyPr/>
        <a:lstStyle/>
        <a:p>
          <a:pPr>
            <a:lnSpc>
              <a:spcPts val="2000"/>
            </a:lnSpc>
          </a:pPr>
          <a:r>
            <a:rPr lang="zh-TW" altLang="en-US" sz="1800" b="1" dirty="0">
              <a:latin typeface="+mj-ea"/>
              <a:ea typeface="+mj-ea"/>
              <a:cs typeface="Times New Roman" panose="02020603050405020304" pitchFamily="18" charset="0"/>
            </a:rPr>
            <a:t>清洗污泥脫</a:t>
          </a:r>
          <a:endParaRPr lang="en-US" altLang="zh-TW" sz="1800" b="1" dirty="0">
            <a:latin typeface="+mj-ea"/>
            <a:ea typeface="+mj-ea"/>
            <a:cs typeface="Times New Roman" panose="02020603050405020304" pitchFamily="18" charset="0"/>
          </a:endParaRPr>
        </a:p>
        <a:p>
          <a:pPr>
            <a:lnSpc>
              <a:spcPts val="2000"/>
            </a:lnSpc>
          </a:pPr>
          <a:r>
            <a:rPr lang="zh-TW" altLang="en-US" sz="1800" b="1" dirty="0">
              <a:latin typeface="+mj-ea"/>
              <a:ea typeface="+mj-ea"/>
              <a:cs typeface="Times New Roman" panose="02020603050405020304" pitchFamily="18" charset="0"/>
            </a:rPr>
            <a:t>水機濾布</a:t>
          </a:r>
          <a:endParaRPr lang="zh-TW" altLang="en-US" sz="1800" b="1" dirty="0">
            <a:latin typeface="+mj-ea"/>
            <a:ea typeface="+mj-ea"/>
          </a:endParaRPr>
        </a:p>
      </dgm:t>
    </dgm:pt>
    <dgm:pt modelId="{AE70DE9C-296A-4B26-BAF1-B3EEF00A3C0D}" type="sibTrans" cxnId="{A87A08D4-F412-4463-84BB-E69FDE5CDB95}">
      <dgm:prSet/>
      <dgm:spPr/>
      <dgm:t>
        <a:bodyPr/>
        <a:lstStyle/>
        <a:p>
          <a:endParaRPr lang="zh-TW" altLang="en-US"/>
        </a:p>
      </dgm:t>
    </dgm:pt>
    <dgm:pt modelId="{FA807CAE-68BA-41CB-A29F-69643877514B}" type="parTrans" cxnId="{A87A08D4-F412-4463-84BB-E69FDE5CDB95}">
      <dgm:prSet/>
      <dgm:spPr/>
      <dgm:t>
        <a:bodyPr/>
        <a:lstStyle/>
        <a:p>
          <a:endParaRPr lang="zh-TW" altLang="en-US"/>
        </a:p>
      </dgm:t>
    </dgm:pt>
    <dgm:pt modelId="{44577FA4-FE89-43F4-8488-5DA25D01F7D7}" type="pres">
      <dgm:prSet presAssocID="{4B2BBAF6-FCE4-4D20-A0C8-292D6208FE6B}" presName="Name0" presStyleCnt="0">
        <dgm:presLayoutVars>
          <dgm:dir/>
        </dgm:presLayoutVars>
      </dgm:prSet>
      <dgm:spPr/>
      <dgm:t>
        <a:bodyPr/>
        <a:lstStyle/>
        <a:p>
          <a:endParaRPr lang="zh-TW" altLang="en-US"/>
        </a:p>
      </dgm:t>
    </dgm:pt>
    <dgm:pt modelId="{184DE54E-07F9-49F6-A7B5-63B7D25383E3}" type="pres">
      <dgm:prSet presAssocID="{73E2D0AB-84D8-487B-9973-626DDEEC8239}" presName="picture_1" presStyleLbl="bgImgPlace1" presStyleIdx="0" presStyleCnt="1" custScaleX="108561"/>
      <dgm:spPr/>
      <dgm:t>
        <a:bodyPr/>
        <a:lstStyle/>
        <a:p>
          <a:endParaRPr lang="zh-TW" altLang="en-US"/>
        </a:p>
      </dgm:t>
    </dgm:pt>
    <dgm:pt modelId="{EBDE0994-669D-4258-854F-D159B7BA5117}" type="pres">
      <dgm:prSet presAssocID="{5D930BA4-6956-441D-A42E-3EBC93F190D2}" presName="text_1" presStyleLbl="node1" presStyleIdx="0" presStyleCnt="0">
        <dgm:presLayoutVars>
          <dgm:bulletEnabled val="1"/>
        </dgm:presLayoutVars>
      </dgm:prSet>
      <dgm:spPr/>
      <dgm:t>
        <a:bodyPr/>
        <a:lstStyle/>
        <a:p>
          <a:endParaRPr lang="zh-TW" altLang="en-US"/>
        </a:p>
      </dgm:t>
    </dgm:pt>
    <dgm:pt modelId="{57F37C8B-AFD3-414B-89CB-497F9A0D4BDC}" type="pres">
      <dgm:prSet presAssocID="{4B2BBAF6-FCE4-4D20-A0C8-292D6208FE6B}" presName="linV" presStyleCnt="0"/>
      <dgm:spPr/>
    </dgm:pt>
    <dgm:pt modelId="{603222F6-5651-47E8-B68A-CA0E0B445932}" type="pres">
      <dgm:prSet presAssocID="{58A84568-F436-4816-88D1-3A8E737A168A}" presName="pair" presStyleCnt="0"/>
      <dgm:spPr/>
    </dgm:pt>
    <dgm:pt modelId="{076EA243-3EFB-4E7C-9FF5-468AC6F935A9}" type="pres">
      <dgm:prSet presAssocID="{58A84568-F436-4816-88D1-3A8E737A168A}" presName="spaceH" presStyleLbl="node1" presStyleIdx="0" presStyleCnt="0"/>
      <dgm:spPr/>
    </dgm:pt>
    <dgm:pt modelId="{99C7356B-033C-47D0-92DC-FFEFF4C0CA50}" type="pres">
      <dgm:prSet presAssocID="{58A84568-F436-4816-88D1-3A8E737A168A}" presName="desPictures" presStyleLbl="alignImgPlace1" presStyleIdx="0" presStyleCnt="3" custScaleX="114909" custScaleY="118874"/>
      <dgm:spPr>
        <a:blipFill>
          <a:blip xmlns:r="http://schemas.openxmlformats.org/officeDocument/2006/relationships" r:embed="rId2" cstate="print"/>
          <a:srcRect/>
          <a:stretch>
            <a:fillRect l="-7000" r="-7000"/>
          </a:stretch>
        </a:blipFill>
      </dgm:spPr>
    </dgm:pt>
    <dgm:pt modelId="{C87BF359-02B6-4CFC-8005-C0E697CD36BB}" type="pres">
      <dgm:prSet presAssocID="{58A84568-F436-4816-88D1-3A8E737A168A}" presName="desTextWrapper" presStyleCnt="0"/>
      <dgm:spPr/>
    </dgm:pt>
    <dgm:pt modelId="{C612E8F7-9287-498B-9A44-CDC822760E37}" type="pres">
      <dgm:prSet presAssocID="{58A84568-F436-4816-88D1-3A8E737A168A}" presName="desText" presStyleLbl="revTx" presStyleIdx="0" presStyleCnt="3" custScaleX="132445" custLinFactNeighborX="11249" custLinFactNeighborY="787">
        <dgm:presLayoutVars>
          <dgm:bulletEnabled val="1"/>
        </dgm:presLayoutVars>
      </dgm:prSet>
      <dgm:spPr/>
      <dgm:t>
        <a:bodyPr/>
        <a:lstStyle/>
        <a:p>
          <a:endParaRPr lang="zh-TW" altLang="en-US"/>
        </a:p>
      </dgm:t>
    </dgm:pt>
    <dgm:pt modelId="{1706FAB1-673B-46C3-8D5B-95E38BB8935E}" type="pres">
      <dgm:prSet presAssocID="{3228A8FE-CC1A-42D3-ABF6-ED1F9BAB6157}" presName="spaceV" presStyleCnt="0"/>
      <dgm:spPr/>
    </dgm:pt>
    <dgm:pt modelId="{3BB9999F-46BC-4AAA-BA71-CF10B116C76E}" type="pres">
      <dgm:prSet presAssocID="{91859B96-75A9-41B3-AB34-8D894448B35D}" presName="pair" presStyleCnt="0"/>
      <dgm:spPr/>
    </dgm:pt>
    <dgm:pt modelId="{2BBBEACD-B4CE-432F-B192-16B5525EB0BD}" type="pres">
      <dgm:prSet presAssocID="{91859B96-75A9-41B3-AB34-8D894448B35D}" presName="spaceH" presStyleLbl="node1" presStyleIdx="0" presStyleCnt="0"/>
      <dgm:spPr/>
    </dgm:pt>
    <dgm:pt modelId="{C5DA0B53-3FB4-4CA4-B8F4-FF381B481764}" type="pres">
      <dgm:prSet presAssocID="{91859B96-75A9-41B3-AB34-8D894448B35D}" presName="desPictures" presStyleLbl="alignImgPlace1" presStyleIdx="1" presStyleCnt="3" custScaleX="116483" custScaleY="122073"/>
      <dgm:spPr>
        <a:blipFill>
          <a:blip xmlns:r="http://schemas.openxmlformats.org/officeDocument/2006/relationships" r:embed="rId3" cstate="print"/>
          <a:srcRect/>
          <a:stretch>
            <a:fillRect l="-7000" r="-7000"/>
          </a:stretch>
        </a:blipFill>
      </dgm:spPr>
    </dgm:pt>
    <dgm:pt modelId="{43B3408D-B927-4D8B-8E1F-F436CD895E1C}" type="pres">
      <dgm:prSet presAssocID="{91859B96-75A9-41B3-AB34-8D894448B35D}" presName="desTextWrapper" presStyleCnt="0"/>
      <dgm:spPr/>
    </dgm:pt>
    <dgm:pt modelId="{7E743D47-841E-4644-948F-12D9F08682FD}" type="pres">
      <dgm:prSet presAssocID="{91859B96-75A9-41B3-AB34-8D894448B35D}" presName="desText" presStyleLbl="revTx" presStyleIdx="1" presStyleCnt="3" custScaleX="147684" custLinFactY="28671" custLinFactNeighborX="14328" custLinFactNeighborY="100000">
        <dgm:presLayoutVars>
          <dgm:bulletEnabled val="1"/>
        </dgm:presLayoutVars>
      </dgm:prSet>
      <dgm:spPr/>
      <dgm:t>
        <a:bodyPr/>
        <a:lstStyle/>
        <a:p>
          <a:endParaRPr lang="zh-TW" altLang="en-US"/>
        </a:p>
      </dgm:t>
    </dgm:pt>
    <dgm:pt modelId="{4731D973-4166-4AA4-B199-EC387F6FAD34}" type="pres">
      <dgm:prSet presAssocID="{AE70DE9C-296A-4B26-BAF1-B3EEF00A3C0D}" presName="spaceV" presStyleCnt="0"/>
      <dgm:spPr/>
    </dgm:pt>
    <dgm:pt modelId="{0AD1AC5C-3509-4D86-AC14-1B28C7014164}" type="pres">
      <dgm:prSet presAssocID="{7E234691-08FD-444C-B60C-6DEC3DF5F765}" presName="pair" presStyleCnt="0"/>
      <dgm:spPr/>
    </dgm:pt>
    <dgm:pt modelId="{D1A3CBCE-8032-4146-9C17-3917B8F22BDB}" type="pres">
      <dgm:prSet presAssocID="{7E234691-08FD-444C-B60C-6DEC3DF5F765}" presName="spaceH" presStyleLbl="node1" presStyleIdx="0" presStyleCnt="0"/>
      <dgm:spPr/>
    </dgm:pt>
    <dgm:pt modelId="{FBFB826B-1227-4147-B104-D34E52836374}" type="pres">
      <dgm:prSet presAssocID="{7E234691-08FD-444C-B60C-6DEC3DF5F765}" presName="desPictures" presStyleLbl="alignImgPlace1" presStyleIdx="2" presStyleCnt="3" custScaleX="111762" custScaleY="115587" custLinFactNeighborX="2360" custLinFactNeighborY="-2360"/>
      <dgm:spPr>
        <a:blipFill>
          <a:blip xmlns:r="http://schemas.openxmlformats.org/officeDocument/2006/relationships" r:embed="rId4" cstate="print"/>
          <a:srcRect/>
          <a:stretch>
            <a:fillRect l="-7000" r="-7000"/>
          </a:stretch>
        </a:blipFill>
      </dgm:spPr>
    </dgm:pt>
    <dgm:pt modelId="{0DACF007-FC58-4C10-BD8F-C152890FD563}" type="pres">
      <dgm:prSet presAssocID="{7E234691-08FD-444C-B60C-6DEC3DF5F765}" presName="desTextWrapper" presStyleCnt="0"/>
      <dgm:spPr/>
    </dgm:pt>
    <dgm:pt modelId="{41F0A214-DA27-4477-91A8-4F9A73DDEA58}" type="pres">
      <dgm:prSet presAssocID="{7E234691-08FD-444C-B60C-6DEC3DF5F765}" presName="desText" presStyleLbl="revTx" presStyleIdx="2" presStyleCnt="3" custScaleX="163449" custLinFactY="-34558" custLinFactNeighborX="15299" custLinFactNeighborY="-100000">
        <dgm:presLayoutVars>
          <dgm:bulletEnabled val="1"/>
        </dgm:presLayoutVars>
      </dgm:prSet>
      <dgm:spPr/>
      <dgm:t>
        <a:bodyPr/>
        <a:lstStyle/>
        <a:p>
          <a:endParaRPr lang="zh-TW" altLang="en-US"/>
        </a:p>
      </dgm:t>
    </dgm:pt>
    <dgm:pt modelId="{75AA1C0E-E17B-4711-AAD9-B1E15770D1BE}" type="pres">
      <dgm:prSet presAssocID="{4B2BBAF6-FCE4-4D20-A0C8-292D6208FE6B}" presName="maxNode" presStyleCnt="0"/>
      <dgm:spPr/>
    </dgm:pt>
    <dgm:pt modelId="{A8C6337C-EFA8-4C6C-80BD-C7A26FE0072D}" type="pres">
      <dgm:prSet presAssocID="{4B2BBAF6-FCE4-4D20-A0C8-292D6208FE6B}" presName="Name33" presStyleCnt="0"/>
      <dgm:spPr/>
    </dgm:pt>
  </dgm:ptLst>
  <dgm:cxnLst>
    <dgm:cxn modelId="{BAB0BD83-5B5B-4DD8-AFC6-AB3CEC6455EE}" type="presOf" srcId="{7E234691-08FD-444C-B60C-6DEC3DF5F765}" destId="{41F0A214-DA27-4477-91A8-4F9A73DDEA58}" srcOrd="0" destOrd="0" presId="urn:microsoft.com/office/officeart/2008/layout/AccentedPicture"/>
    <dgm:cxn modelId="{43A4E650-45B7-46C4-8F25-2D7B48E21485}" type="presOf" srcId="{73E2D0AB-84D8-487B-9973-626DDEEC8239}" destId="{184DE54E-07F9-49F6-A7B5-63B7D25383E3}" srcOrd="0" destOrd="0" presId="urn:microsoft.com/office/officeart/2008/layout/AccentedPicture"/>
    <dgm:cxn modelId="{4DD3FBB1-D8C1-4F77-A0AD-3127F3FC8E3B}" type="presOf" srcId="{58A84568-F436-4816-88D1-3A8E737A168A}" destId="{C612E8F7-9287-498B-9A44-CDC822760E37}" srcOrd="0" destOrd="0" presId="urn:microsoft.com/office/officeart/2008/layout/AccentedPicture"/>
    <dgm:cxn modelId="{A87A08D4-F412-4463-84BB-E69FDE5CDB95}" srcId="{4B2BBAF6-FCE4-4D20-A0C8-292D6208FE6B}" destId="{91859B96-75A9-41B3-AB34-8D894448B35D}" srcOrd="2" destOrd="0" parTransId="{FA807CAE-68BA-41CB-A29F-69643877514B}" sibTransId="{AE70DE9C-296A-4B26-BAF1-B3EEF00A3C0D}"/>
    <dgm:cxn modelId="{4875BB5D-D5A4-4347-ADE5-BE2A4B845A80}" type="presOf" srcId="{4B2BBAF6-FCE4-4D20-A0C8-292D6208FE6B}" destId="{44577FA4-FE89-43F4-8488-5DA25D01F7D7}" srcOrd="0" destOrd="0" presId="urn:microsoft.com/office/officeart/2008/layout/AccentedPicture"/>
    <dgm:cxn modelId="{56210BC1-B53D-4544-B8E2-91310079EAAF}" type="presOf" srcId="{5D930BA4-6956-441D-A42E-3EBC93F190D2}" destId="{EBDE0994-669D-4258-854F-D159B7BA5117}" srcOrd="0" destOrd="0" presId="urn:microsoft.com/office/officeart/2008/layout/AccentedPicture"/>
    <dgm:cxn modelId="{1801AED6-92C0-4EC9-A012-E62A989E26A7}" srcId="{4B2BBAF6-FCE4-4D20-A0C8-292D6208FE6B}" destId="{7E234691-08FD-444C-B60C-6DEC3DF5F765}" srcOrd="3" destOrd="0" parTransId="{E6D98450-6AEE-4153-858C-65B12BF42AD9}" sibTransId="{5C4A87E6-ECCC-4E33-B97F-B37FA6B37DD1}"/>
    <dgm:cxn modelId="{01F67ADC-5FE1-4095-AEE7-77C166A3F4D4}" srcId="{4B2BBAF6-FCE4-4D20-A0C8-292D6208FE6B}" destId="{58A84568-F436-4816-88D1-3A8E737A168A}" srcOrd="1" destOrd="0" parTransId="{585CB91A-1BFD-4DC0-87B7-3931EDF25AE3}" sibTransId="{3228A8FE-CC1A-42D3-ABF6-ED1F9BAB6157}"/>
    <dgm:cxn modelId="{54018253-1F76-4138-B046-7E57AA17D20B}" srcId="{4B2BBAF6-FCE4-4D20-A0C8-292D6208FE6B}" destId="{5D930BA4-6956-441D-A42E-3EBC93F190D2}" srcOrd="0" destOrd="0" parTransId="{26B08B96-2274-4C6E-ABF1-5642DBDF1295}" sibTransId="{73E2D0AB-84D8-487B-9973-626DDEEC8239}"/>
    <dgm:cxn modelId="{431CBE83-7E7C-41F3-9D2B-E2C303946D5A}" type="presOf" srcId="{91859B96-75A9-41B3-AB34-8D894448B35D}" destId="{7E743D47-841E-4644-948F-12D9F08682FD}" srcOrd="0" destOrd="0" presId="urn:microsoft.com/office/officeart/2008/layout/AccentedPicture"/>
    <dgm:cxn modelId="{F07F225B-D7D5-44DC-9D9A-A72D209553BB}" type="presParOf" srcId="{44577FA4-FE89-43F4-8488-5DA25D01F7D7}" destId="{184DE54E-07F9-49F6-A7B5-63B7D25383E3}" srcOrd="0" destOrd="0" presId="urn:microsoft.com/office/officeart/2008/layout/AccentedPicture"/>
    <dgm:cxn modelId="{60537366-93CC-4383-BDEA-21BB1943DEA1}" type="presParOf" srcId="{44577FA4-FE89-43F4-8488-5DA25D01F7D7}" destId="{EBDE0994-669D-4258-854F-D159B7BA5117}" srcOrd="1" destOrd="0" presId="urn:microsoft.com/office/officeart/2008/layout/AccentedPicture"/>
    <dgm:cxn modelId="{C5E00987-1F83-4BD9-B836-BADB05B0EE93}" type="presParOf" srcId="{44577FA4-FE89-43F4-8488-5DA25D01F7D7}" destId="{57F37C8B-AFD3-414B-89CB-497F9A0D4BDC}" srcOrd="2" destOrd="0" presId="urn:microsoft.com/office/officeart/2008/layout/AccentedPicture"/>
    <dgm:cxn modelId="{0C1503F1-0D7F-4978-8F83-B647DAFEDB35}" type="presParOf" srcId="{57F37C8B-AFD3-414B-89CB-497F9A0D4BDC}" destId="{603222F6-5651-47E8-B68A-CA0E0B445932}" srcOrd="0" destOrd="0" presId="urn:microsoft.com/office/officeart/2008/layout/AccentedPicture"/>
    <dgm:cxn modelId="{358914E8-A303-4B56-89FE-D5C358B963DE}" type="presParOf" srcId="{603222F6-5651-47E8-B68A-CA0E0B445932}" destId="{076EA243-3EFB-4E7C-9FF5-468AC6F935A9}" srcOrd="0" destOrd="0" presId="urn:microsoft.com/office/officeart/2008/layout/AccentedPicture"/>
    <dgm:cxn modelId="{F6DF9CA8-A184-49CC-8F3B-615AA8C5E288}" type="presParOf" srcId="{603222F6-5651-47E8-B68A-CA0E0B445932}" destId="{99C7356B-033C-47D0-92DC-FFEFF4C0CA50}" srcOrd="1" destOrd="0" presId="urn:microsoft.com/office/officeart/2008/layout/AccentedPicture"/>
    <dgm:cxn modelId="{E44F5261-DECD-49CE-B413-B1B7DAFD8CB0}" type="presParOf" srcId="{603222F6-5651-47E8-B68A-CA0E0B445932}" destId="{C87BF359-02B6-4CFC-8005-C0E697CD36BB}" srcOrd="2" destOrd="0" presId="urn:microsoft.com/office/officeart/2008/layout/AccentedPicture"/>
    <dgm:cxn modelId="{16407FDC-C9E8-40A5-9A20-8BC26921F5E4}" type="presParOf" srcId="{C87BF359-02B6-4CFC-8005-C0E697CD36BB}" destId="{C612E8F7-9287-498B-9A44-CDC822760E37}" srcOrd="0" destOrd="0" presId="urn:microsoft.com/office/officeart/2008/layout/AccentedPicture"/>
    <dgm:cxn modelId="{A868CB1E-1176-486D-A7D0-8C071DFA5C6F}" type="presParOf" srcId="{57F37C8B-AFD3-414B-89CB-497F9A0D4BDC}" destId="{1706FAB1-673B-46C3-8D5B-95E38BB8935E}" srcOrd="1" destOrd="0" presId="urn:microsoft.com/office/officeart/2008/layout/AccentedPicture"/>
    <dgm:cxn modelId="{977D46C0-1CE3-4559-9A2A-85EA7F4E9D51}" type="presParOf" srcId="{57F37C8B-AFD3-414B-89CB-497F9A0D4BDC}" destId="{3BB9999F-46BC-4AAA-BA71-CF10B116C76E}" srcOrd="2" destOrd="0" presId="urn:microsoft.com/office/officeart/2008/layout/AccentedPicture"/>
    <dgm:cxn modelId="{6A754A0A-0724-4B50-8263-65861247D416}" type="presParOf" srcId="{3BB9999F-46BC-4AAA-BA71-CF10B116C76E}" destId="{2BBBEACD-B4CE-432F-B192-16B5525EB0BD}" srcOrd="0" destOrd="0" presId="urn:microsoft.com/office/officeart/2008/layout/AccentedPicture"/>
    <dgm:cxn modelId="{78C48D1E-7911-4066-9E4D-8C9745B39E7E}" type="presParOf" srcId="{3BB9999F-46BC-4AAA-BA71-CF10B116C76E}" destId="{C5DA0B53-3FB4-4CA4-B8F4-FF381B481764}" srcOrd="1" destOrd="0" presId="urn:microsoft.com/office/officeart/2008/layout/AccentedPicture"/>
    <dgm:cxn modelId="{28CE46CC-E33F-4982-86F4-9A077F52D8B6}" type="presParOf" srcId="{3BB9999F-46BC-4AAA-BA71-CF10B116C76E}" destId="{43B3408D-B927-4D8B-8E1F-F436CD895E1C}" srcOrd="2" destOrd="0" presId="urn:microsoft.com/office/officeart/2008/layout/AccentedPicture"/>
    <dgm:cxn modelId="{86A9CD65-717C-4B3A-A370-15383A1691F4}" type="presParOf" srcId="{43B3408D-B927-4D8B-8E1F-F436CD895E1C}" destId="{7E743D47-841E-4644-948F-12D9F08682FD}" srcOrd="0" destOrd="0" presId="urn:microsoft.com/office/officeart/2008/layout/AccentedPicture"/>
    <dgm:cxn modelId="{121F0A4B-3F77-432A-859D-546CAE61D811}" type="presParOf" srcId="{57F37C8B-AFD3-414B-89CB-497F9A0D4BDC}" destId="{4731D973-4166-4AA4-B199-EC387F6FAD34}" srcOrd="3" destOrd="0" presId="urn:microsoft.com/office/officeart/2008/layout/AccentedPicture"/>
    <dgm:cxn modelId="{A13F5062-E4EE-4F51-8F4E-7D139E1004E0}" type="presParOf" srcId="{57F37C8B-AFD3-414B-89CB-497F9A0D4BDC}" destId="{0AD1AC5C-3509-4D86-AC14-1B28C7014164}" srcOrd="4" destOrd="0" presId="urn:microsoft.com/office/officeart/2008/layout/AccentedPicture"/>
    <dgm:cxn modelId="{5D986730-00A8-4288-A579-1BED9E10BB75}" type="presParOf" srcId="{0AD1AC5C-3509-4D86-AC14-1B28C7014164}" destId="{D1A3CBCE-8032-4146-9C17-3917B8F22BDB}" srcOrd="0" destOrd="0" presId="urn:microsoft.com/office/officeart/2008/layout/AccentedPicture"/>
    <dgm:cxn modelId="{BD04D50D-18E2-48FE-9C2D-5D8FF2474698}" type="presParOf" srcId="{0AD1AC5C-3509-4D86-AC14-1B28C7014164}" destId="{FBFB826B-1227-4147-B104-D34E52836374}" srcOrd="1" destOrd="0" presId="urn:microsoft.com/office/officeart/2008/layout/AccentedPicture"/>
    <dgm:cxn modelId="{67D02FA7-FA75-433A-8367-EBD973B2B0D8}" type="presParOf" srcId="{0AD1AC5C-3509-4D86-AC14-1B28C7014164}" destId="{0DACF007-FC58-4C10-BD8F-C152890FD563}" srcOrd="2" destOrd="0" presId="urn:microsoft.com/office/officeart/2008/layout/AccentedPicture"/>
    <dgm:cxn modelId="{27269D9F-31F5-4B83-92A9-76ACE24D8364}" type="presParOf" srcId="{0DACF007-FC58-4C10-BD8F-C152890FD563}" destId="{41F0A214-DA27-4477-91A8-4F9A73DDEA58}" srcOrd="0" destOrd="0" presId="urn:microsoft.com/office/officeart/2008/layout/AccentedPicture"/>
    <dgm:cxn modelId="{E731D173-12B6-46F1-90B8-06FC7E58FEC7}" type="presParOf" srcId="{44577FA4-FE89-43F4-8488-5DA25D01F7D7}" destId="{75AA1C0E-E17B-4711-AAD9-B1E15770D1BE}" srcOrd="3" destOrd="0" presId="urn:microsoft.com/office/officeart/2008/layout/AccentedPicture"/>
    <dgm:cxn modelId="{BAF18D40-2050-4FD4-9AF4-7602736B3232}" type="presParOf" srcId="{75AA1C0E-E17B-4711-AAD9-B1E15770D1BE}" destId="{A8C6337C-EFA8-4C6C-80BD-C7A26FE0072D}"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DAC06F-F5FD-43FC-B4C4-561670F6EB19}" type="doc">
      <dgm:prSet loTypeId="urn:microsoft.com/office/officeart/2005/8/layout/gear1" loCatId="process" qsTypeId="urn:microsoft.com/office/officeart/2005/8/quickstyle/3d2#1" qsCatId="3D" csTypeId="urn:microsoft.com/office/officeart/2005/8/colors/accent4_5" csCatId="accent4" phldr="1"/>
      <dgm:spPr/>
    </dgm:pt>
    <dgm:pt modelId="{28151B07-D42F-4A0A-87C4-C895B7EC6D02}">
      <dgm:prSet phldrT="[文字]" custT="1"/>
      <dgm:spPr/>
      <dgm:t>
        <a:bodyPr/>
        <a:lstStyle/>
        <a:p>
          <a:pPr>
            <a:lnSpc>
              <a:spcPts val="2000"/>
            </a:lnSpc>
            <a:spcAft>
              <a:spcPts val="0"/>
            </a:spcAft>
          </a:pPr>
          <a:r>
            <a:rPr lang="zh-TW" altLang="en-US" sz="1200" b="1" dirty="0">
              <a:latin typeface="微軟正黑體" panose="020B0604030504040204" pitchFamily="34" charset="-120"/>
              <a:ea typeface="微軟正黑體" panose="020B0604030504040204" pitchFamily="34" charset="-120"/>
            </a:rPr>
            <a:t>節省支出</a:t>
          </a:r>
          <a:endParaRPr lang="en-US" altLang="zh-TW" sz="1200" b="1" dirty="0">
            <a:latin typeface="微軟正黑體" panose="020B0604030504040204" pitchFamily="34" charset="-120"/>
            <a:ea typeface="微軟正黑體" panose="020B0604030504040204" pitchFamily="34" charset="-120"/>
          </a:endParaRPr>
        </a:p>
        <a:p>
          <a:pPr>
            <a:lnSpc>
              <a:spcPts val="2000"/>
            </a:lnSpc>
            <a:spcAft>
              <a:spcPts val="0"/>
            </a:spcAft>
          </a:pPr>
          <a:r>
            <a:rPr lang="en-US" altLang="zh-TW" sz="1200" b="1" dirty="0">
              <a:latin typeface="微軟正黑體" panose="020B0604030504040204" pitchFamily="34" charset="-120"/>
              <a:ea typeface="微軟正黑體" panose="020B0604030504040204" pitchFamily="34" charset="-120"/>
            </a:rPr>
            <a:t>558</a:t>
          </a:r>
          <a:r>
            <a:rPr lang="zh-TW" altLang="en-US" sz="1200" b="1" dirty="0">
              <a:latin typeface="微軟正黑體" panose="020B0604030504040204" pitchFamily="34" charset="-120"/>
              <a:ea typeface="微軟正黑體" panose="020B0604030504040204" pitchFamily="34" charset="-120"/>
            </a:rPr>
            <a:t>元</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日 </a:t>
          </a:r>
          <a:endParaRPr lang="en-US" altLang="zh-TW" sz="1200" b="1" dirty="0">
            <a:latin typeface="微軟正黑體" panose="020B0604030504040204" pitchFamily="34" charset="-120"/>
            <a:ea typeface="微軟正黑體" panose="020B0604030504040204" pitchFamily="34" charset="-120"/>
          </a:endParaRPr>
        </a:p>
        <a:p>
          <a:pPr>
            <a:lnSpc>
              <a:spcPts val="2000"/>
            </a:lnSpc>
            <a:spcAft>
              <a:spcPts val="0"/>
            </a:spcAft>
          </a:pPr>
          <a:r>
            <a:rPr lang="en-US" altLang="zh-TW" sz="1100" b="1" dirty="0">
              <a:latin typeface="微軟正黑體" panose="020B0604030504040204" pitchFamily="34" charset="-120"/>
              <a:ea typeface="微軟正黑體" panose="020B0604030504040204" pitchFamily="34" charset="-120"/>
            </a:rPr>
            <a:t>16,740</a:t>
          </a:r>
          <a:r>
            <a:rPr lang="zh-TW" altLang="en-US" sz="1100" b="1" dirty="0">
              <a:latin typeface="微軟正黑體" panose="020B0604030504040204" pitchFamily="34" charset="-120"/>
              <a:ea typeface="微軟正黑體" panose="020B0604030504040204" pitchFamily="34" charset="-120"/>
            </a:rPr>
            <a:t>元</a:t>
          </a:r>
          <a:r>
            <a:rPr lang="en-US" altLang="zh-TW" sz="1100" b="1" dirty="0">
              <a:latin typeface="微軟正黑體" panose="020B0604030504040204" pitchFamily="34" charset="-120"/>
              <a:ea typeface="微軟正黑體" panose="020B0604030504040204" pitchFamily="34" charset="-120"/>
            </a:rPr>
            <a:t>/</a:t>
          </a:r>
          <a:r>
            <a:rPr lang="zh-TW" altLang="en-US" sz="1100" b="1" dirty="0">
              <a:latin typeface="微軟正黑體" panose="020B0604030504040204" pitchFamily="34" charset="-120"/>
              <a:ea typeface="微軟正黑體" panose="020B0604030504040204" pitchFamily="34" charset="-120"/>
            </a:rPr>
            <a:t>月</a:t>
          </a:r>
        </a:p>
      </dgm:t>
    </dgm:pt>
    <dgm:pt modelId="{0FC5943F-1EC9-4B8E-8860-7D4BFF3A24A2}" type="parTrans" cxnId="{204473A0-9C09-401E-96ED-6AAB5047D9EA}">
      <dgm:prSet/>
      <dgm:spPr/>
      <dgm:t>
        <a:bodyPr/>
        <a:lstStyle/>
        <a:p>
          <a:endParaRPr lang="zh-TW" altLang="en-US"/>
        </a:p>
      </dgm:t>
    </dgm:pt>
    <dgm:pt modelId="{76866398-9DC0-48DB-94BD-FD3CB9B1E5CA}" type="sibTrans" cxnId="{204473A0-9C09-401E-96ED-6AAB5047D9EA}">
      <dgm:prSet/>
      <dgm:spPr/>
      <dgm:t>
        <a:bodyPr/>
        <a:lstStyle/>
        <a:p>
          <a:endParaRPr lang="zh-TW" altLang="en-US"/>
        </a:p>
      </dgm:t>
    </dgm:pt>
    <dgm:pt modelId="{7D147903-FB0E-496A-8A70-002D3A31218A}">
      <dgm:prSet phldrT="[文字]" custT="1"/>
      <dgm:spPr/>
      <dgm:t>
        <a:bodyPr/>
        <a:lstStyle/>
        <a:p>
          <a:r>
            <a:rPr lang="zh-TW" altLang="en-US" sz="1200" b="1" dirty="0">
              <a:latin typeface="微軟正黑體" panose="020B0604030504040204" pitchFamily="34" charset="-120"/>
              <a:ea typeface="微軟正黑體" panose="020B0604030504040204" pitchFamily="34" charset="-120"/>
            </a:rPr>
            <a:t>減少</a:t>
          </a:r>
          <a:r>
            <a:rPr lang="en-US" altLang="en-US" sz="1200" b="1" dirty="0">
              <a:latin typeface="微軟正黑體" panose="020B0604030504040204" pitchFamily="34" charset="-120"/>
              <a:ea typeface="微軟正黑體" panose="020B0604030504040204" pitchFamily="34" charset="-120"/>
            </a:rPr>
            <a:t>CO</a:t>
          </a:r>
          <a:r>
            <a:rPr lang="en-US" altLang="en-US" sz="1200" b="1" baseline="-25000" dirty="0">
              <a:latin typeface="微軟正黑體" panose="020B0604030504040204" pitchFamily="34" charset="-120"/>
              <a:ea typeface="微軟正黑體" panose="020B0604030504040204" pitchFamily="34" charset="-120"/>
            </a:rPr>
            <a:t>2</a:t>
          </a:r>
          <a:r>
            <a:rPr lang="zh-TW" altLang="en-US" sz="1200" b="1" baseline="0" dirty="0">
              <a:latin typeface="微軟正黑體" panose="020B0604030504040204" pitchFamily="34" charset="-120"/>
              <a:ea typeface="微軟正黑體" panose="020B0604030504040204" pitchFamily="34" charset="-120"/>
            </a:rPr>
            <a:t>排放</a:t>
          </a:r>
          <a:endParaRPr lang="en-US" altLang="zh-TW" sz="1200" b="1" baseline="0" dirty="0">
            <a:latin typeface="微軟正黑體" panose="020B0604030504040204" pitchFamily="34" charset="-120"/>
            <a:ea typeface="微軟正黑體" panose="020B0604030504040204" pitchFamily="34" charset="-120"/>
          </a:endParaRPr>
        </a:p>
        <a:p>
          <a:r>
            <a:rPr lang="en-US" altLang="zh-TW" sz="1200" b="1" baseline="0" dirty="0">
              <a:latin typeface="微軟正黑體" panose="020B0604030504040204" pitchFamily="34" charset="-120"/>
              <a:ea typeface="微軟正黑體" panose="020B0604030504040204" pitchFamily="34" charset="-120"/>
            </a:rPr>
            <a:t>5.76</a:t>
          </a:r>
          <a:r>
            <a:rPr lang="en-US" altLang="zh-TW" sz="1200" b="1" dirty="0">
              <a:latin typeface="微軟正黑體" panose="020B0604030504040204" pitchFamily="34" charset="-120"/>
              <a:ea typeface="微軟正黑體" panose="020B0604030504040204" pitchFamily="34" charset="-120"/>
            </a:rPr>
            <a:t>kg/</a:t>
          </a:r>
          <a:r>
            <a:rPr lang="zh-TW" altLang="en-US" sz="1200" b="1" dirty="0">
              <a:latin typeface="微軟正黑體" panose="020B0604030504040204" pitchFamily="34" charset="-120"/>
              <a:ea typeface="微軟正黑體" panose="020B0604030504040204" pitchFamily="34" charset="-120"/>
            </a:rPr>
            <a:t>日</a:t>
          </a:r>
          <a:endParaRPr lang="en-US" altLang="zh-TW" sz="1200" b="1" dirty="0">
            <a:latin typeface="微軟正黑體" panose="020B0604030504040204" pitchFamily="34" charset="-120"/>
            <a:ea typeface="微軟正黑體" panose="020B0604030504040204" pitchFamily="34" charset="-120"/>
          </a:endParaRPr>
        </a:p>
        <a:p>
          <a:r>
            <a:rPr lang="en-US" altLang="zh-TW" sz="1200" b="1" baseline="0" dirty="0">
              <a:latin typeface="微軟正黑體" panose="020B0604030504040204" pitchFamily="34" charset="-120"/>
              <a:ea typeface="微軟正黑體" panose="020B0604030504040204" pitchFamily="34" charset="-120"/>
            </a:rPr>
            <a:t>172.8</a:t>
          </a:r>
          <a:r>
            <a:rPr lang="en-US" altLang="zh-TW" sz="1200" b="1" dirty="0">
              <a:latin typeface="微軟正黑體" panose="020B0604030504040204" pitchFamily="34" charset="-120"/>
              <a:ea typeface="微軟正黑體" panose="020B0604030504040204" pitchFamily="34" charset="-120"/>
            </a:rPr>
            <a:t>kg/</a:t>
          </a:r>
          <a:r>
            <a:rPr lang="zh-TW" altLang="en-US" sz="1200" b="1" dirty="0">
              <a:latin typeface="微軟正黑體" panose="020B0604030504040204" pitchFamily="34" charset="-120"/>
              <a:ea typeface="微軟正黑體" panose="020B0604030504040204" pitchFamily="34" charset="-120"/>
            </a:rPr>
            <a:t>月</a:t>
          </a:r>
          <a:endParaRPr lang="zh-TW" altLang="en-US" sz="1200" b="1" baseline="0" dirty="0">
            <a:latin typeface="微軟正黑體" panose="020B0604030504040204" pitchFamily="34" charset="-120"/>
            <a:ea typeface="微軟正黑體" panose="020B0604030504040204" pitchFamily="34" charset="-120"/>
          </a:endParaRPr>
        </a:p>
      </dgm:t>
    </dgm:pt>
    <dgm:pt modelId="{E3F475D1-9231-466B-826F-539F98D4ABF8}" type="parTrans" cxnId="{9E600BD1-A8E6-4FC7-8D0D-ECC643897D64}">
      <dgm:prSet/>
      <dgm:spPr/>
      <dgm:t>
        <a:bodyPr/>
        <a:lstStyle/>
        <a:p>
          <a:endParaRPr lang="zh-TW" altLang="en-US"/>
        </a:p>
      </dgm:t>
    </dgm:pt>
    <dgm:pt modelId="{F2520F49-3D8B-4B3A-A695-93C6305870D0}" type="sibTrans" cxnId="{9E600BD1-A8E6-4FC7-8D0D-ECC643897D64}">
      <dgm:prSet/>
      <dgm:spPr/>
      <dgm:t>
        <a:bodyPr/>
        <a:lstStyle/>
        <a:p>
          <a:endParaRPr lang="zh-TW" altLang="en-US"/>
        </a:p>
      </dgm:t>
    </dgm:pt>
    <dgm:pt modelId="{9D391F56-477B-4237-B444-233AEDABE583}">
      <dgm:prSet phldrT="[文字]" custT="1"/>
      <dgm:spPr/>
      <dgm:t>
        <a:bodyPr/>
        <a:lstStyle/>
        <a:p>
          <a:r>
            <a:rPr lang="zh-TW" altLang="en-US" sz="1800" b="1" baseline="-25000" dirty="0">
              <a:latin typeface="微軟正黑體" panose="020B0604030504040204" pitchFamily="34" charset="-120"/>
              <a:ea typeface="微軟正黑體" panose="020B0604030504040204" pitchFamily="34" charset="-120"/>
            </a:rPr>
            <a:t>每日回收使用量相當每日多種</a:t>
          </a:r>
          <a:r>
            <a:rPr lang="en-US" altLang="zh-TW" sz="1800" b="1" baseline="-25000" dirty="0">
              <a:latin typeface="微軟正黑體" panose="020B0604030504040204" pitchFamily="34" charset="-120"/>
              <a:ea typeface="微軟正黑體" panose="020B0604030504040204" pitchFamily="34" charset="-120"/>
            </a:rPr>
            <a:t>192</a:t>
          </a:r>
          <a:r>
            <a:rPr lang="zh-TW" altLang="en-US" sz="1800" b="1" baseline="-25000" dirty="0">
              <a:latin typeface="微軟正黑體" panose="020B0604030504040204" pitchFamily="34" charset="-120"/>
              <a:ea typeface="微軟正黑體" panose="020B0604030504040204" pitchFamily="34" charset="-120"/>
            </a:rPr>
            <a:t>棵樹</a:t>
          </a:r>
          <a:endParaRPr lang="zh-TW" altLang="en-US" sz="1800" b="1" baseline="0" dirty="0">
            <a:latin typeface="微軟正黑體" panose="020B0604030504040204" pitchFamily="34" charset="-120"/>
            <a:ea typeface="微軟正黑體" panose="020B0604030504040204" pitchFamily="34" charset="-120"/>
          </a:endParaRPr>
        </a:p>
      </dgm:t>
    </dgm:pt>
    <dgm:pt modelId="{E023F5AD-C141-42B2-B33D-FDF1C69EA312}" type="parTrans" cxnId="{9E0B9158-FF1C-4BF4-9A2A-46C9E81DDC08}">
      <dgm:prSet/>
      <dgm:spPr/>
      <dgm:t>
        <a:bodyPr/>
        <a:lstStyle/>
        <a:p>
          <a:endParaRPr lang="zh-TW" altLang="en-US"/>
        </a:p>
      </dgm:t>
    </dgm:pt>
    <dgm:pt modelId="{711EA23F-24FB-450F-989B-00935FCA698F}" type="sibTrans" cxnId="{9E0B9158-FF1C-4BF4-9A2A-46C9E81DDC08}">
      <dgm:prSet/>
      <dgm:spPr/>
      <dgm:t>
        <a:bodyPr/>
        <a:lstStyle/>
        <a:p>
          <a:endParaRPr lang="zh-TW" altLang="en-US"/>
        </a:p>
      </dgm:t>
    </dgm:pt>
    <dgm:pt modelId="{FBABADCC-146C-4290-A477-957F347E8313}" type="pres">
      <dgm:prSet presAssocID="{02DAC06F-F5FD-43FC-B4C4-561670F6EB19}" presName="composite" presStyleCnt="0">
        <dgm:presLayoutVars>
          <dgm:chMax val="3"/>
          <dgm:animLvl val="lvl"/>
          <dgm:resizeHandles val="exact"/>
        </dgm:presLayoutVars>
      </dgm:prSet>
      <dgm:spPr/>
    </dgm:pt>
    <dgm:pt modelId="{78C0972E-ABE7-4F35-9890-889F1D87EC4E}" type="pres">
      <dgm:prSet presAssocID="{9D391F56-477B-4237-B444-233AEDABE583}" presName="gear1" presStyleLbl="node1" presStyleIdx="0" presStyleCnt="3" custLinFactNeighborX="-3034" custLinFactNeighborY="37879">
        <dgm:presLayoutVars>
          <dgm:chMax val="1"/>
          <dgm:bulletEnabled val="1"/>
        </dgm:presLayoutVars>
      </dgm:prSet>
      <dgm:spPr/>
      <dgm:t>
        <a:bodyPr/>
        <a:lstStyle/>
        <a:p>
          <a:endParaRPr lang="zh-TW" altLang="en-US"/>
        </a:p>
      </dgm:t>
    </dgm:pt>
    <dgm:pt modelId="{B4C8DC11-CA9E-4D09-9F90-436BC80EA4CB}" type="pres">
      <dgm:prSet presAssocID="{9D391F56-477B-4237-B444-233AEDABE583}" presName="gear1srcNode" presStyleLbl="node1" presStyleIdx="0" presStyleCnt="3"/>
      <dgm:spPr/>
      <dgm:t>
        <a:bodyPr/>
        <a:lstStyle/>
        <a:p>
          <a:endParaRPr lang="zh-TW" altLang="en-US"/>
        </a:p>
      </dgm:t>
    </dgm:pt>
    <dgm:pt modelId="{BDA80561-E351-4589-9FDD-8B305D3D508E}" type="pres">
      <dgm:prSet presAssocID="{9D391F56-477B-4237-B444-233AEDABE583}" presName="gear1dstNode" presStyleLbl="node1" presStyleIdx="0" presStyleCnt="3"/>
      <dgm:spPr/>
      <dgm:t>
        <a:bodyPr/>
        <a:lstStyle/>
        <a:p>
          <a:endParaRPr lang="zh-TW" altLang="en-US"/>
        </a:p>
      </dgm:t>
    </dgm:pt>
    <dgm:pt modelId="{926C0BD0-25AB-41E5-81B7-579BA6C58E63}" type="pres">
      <dgm:prSet presAssocID="{7D147903-FB0E-496A-8A70-002D3A31218A}" presName="gear2" presStyleLbl="node1" presStyleIdx="1" presStyleCnt="3" custScaleX="141012" custScaleY="139704" custLinFactNeighborX="14619" custLinFactNeighborY="-14042">
        <dgm:presLayoutVars>
          <dgm:chMax val="1"/>
          <dgm:bulletEnabled val="1"/>
        </dgm:presLayoutVars>
      </dgm:prSet>
      <dgm:spPr/>
      <dgm:t>
        <a:bodyPr/>
        <a:lstStyle/>
        <a:p>
          <a:endParaRPr lang="zh-TW" altLang="en-US"/>
        </a:p>
      </dgm:t>
    </dgm:pt>
    <dgm:pt modelId="{AA25FB84-29EF-4FC9-8BEC-EBE408DD6F6E}" type="pres">
      <dgm:prSet presAssocID="{7D147903-FB0E-496A-8A70-002D3A31218A}" presName="gear2srcNode" presStyleLbl="node1" presStyleIdx="1" presStyleCnt="3"/>
      <dgm:spPr/>
      <dgm:t>
        <a:bodyPr/>
        <a:lstStyle/>
        <a:p>
          <a:endParaRPr lang="zh-TW" altLang="en-US"/>
        </a:p>
      </dgm:t>
    </dgm:pt>
    <dgm:pt modelId="{22B54F97-8B2C-4B54-9001-0E2A0D7D4520}" type="pres">
      <dgm:prSet presAssocID="{7D147903-FB0E-496A-8A70-002D3A31218A}" presName="gear2dstNode" presStyleLbl="node1" presStyleIdx="1" presStyleCnt="3"/>
      <dgm:spPr/>
      <dgm:t>
        <a:bodyPr/>
        <a:lstStyle/>
        <a:p>
          <a:endParaRPr lang="zh-TW" altLang="en-US"/>
        </a:p>
      </dgm:t>
    </dgm:pt>
    <dgm:pt modelId="{F2777BA3-7C03-4E13-A4B2-F17D4A3653A0}" type="pres">
      <dgm:prSet presAssocID="{28151B07-D42F-4A0A-87C4-C895B7EC6D02}" presName="gear3" presStyleLbl="node1" presStyleIdx="2" presStyleCnt="3" custLinFactNeighborX="23054" custLinFactNeighborY="-50478"/>
      <dgm:spPr/>
      <dgm:t>
        <a:bodyPr/>
        <a:lstStyle/>
        <a:p>
          <a:endParaRPr lang="zh-TW" altLang="en-US"/>
        </a:p>
      </dgm:t>
    </dgm:pt>
    <dgm:pt modelId="{FAAE1019-7CDA-4E22-9CDF-DA53A8E33370}" type="pres">
      <dgm:prSet presAssocID="{28151B07-D42F-4A0A-87C4-C895B7EC6D02}" presName="gear3tx" presStyleLbl="node1" presStyleIdx="2" presStyleCnt="3">
        <dgm:presLayoutVars>
          <dgm:chMax val="1"/>
          <dgm:bulletEnabled val="1"/>
        </dgm:presLayoutVars>
      </dgm:prSet>
      <dgm:spPr/>
      <dgm:t>
        <a:bodyPr/>
        <a:lstStyle/>
        <a:p>
          <a:endParaRPr lang="zh-TW" altLang="en-US"/>
        </a:p>
      </dgm:t>
    </dgm:pt>
    <dgm:pt modelId="{23F47AE3-3B52-4AD6-97DB-A6DD01E67EF2}" type="pres">
      <dgm:prSet presAssocID="{28151B07-D42F-4A0A-87C4-C895B7EC6D02}" presName="gear3srcNode" presStyleLbl="node1" presStyleIdx="2" presStyleCnt="3"/>
      <dgm:spPr/>
      <dgm:t>
        <a:bodyPr/>
        <a:lstStyle/>
        <a:p>
          <a:endParaRPr lang="zh-TW" altLang="en-US"/>
        </a:p>
      </dgm:t>
    </dgm:pt>
    <dgm:pt modelId="{1F62F458-6B55-4D94-AD5F-786B54EF9F91}" type="pres">
      <dgm:prSet presAssocID="{28151B07-D42F-4A0A-87C4-C895B7EC6D02}" presName="gear3dstNode" presStyleLbl="node1" presStyleIdx="2" presStyleCnt="3"/>
      <dgm:spPr/>
      <dgm:t>
        <a:bodyPr/>
        <a:lstStyle/>
        <a:p>
          <a:endParaRPr lang="zh-TW" altLang="en-US"/>
        </a:p>
      </dgm:t>
    </dgm:pt>
    <dgm:pt modelId="{752E6382-6D5E-4D25-99B7-AC52026EEE08}" type="pres">
      <dgm:prSet presAssocID="{711EA23F-24FB-450F-989B-00935FCA698F}" presName="connector1" presStyleLbl="sibTrans2D1" presStyleIdx="0" presStyleCnt="3" custLinFactNeighborX="-3886" custLinFactNeighborY="28891"/>
      <dgm:spPr/>
      <dgm:t>
        <a:bodyPr/>
        <a:lstStyle/>
        <a:p>
          <a:endParaRPr lang="zh-TW" altLang="en-US"/>
        </a:p>
      </dgm:t>
    </dgm:pt>
    <dgm:pt modelId="{047F6866-60C4-4683-8448-5BE05FD2F1F3}" type="pres">
      <dgm:prSet presAssocID="{F2520F49-3D8B-4B3A-A695-93C6305870D0}" presName="connector2" presStyleLbl="sibTrans2D1" presStyleIdx="1" presStyleCnt="3" custLinFactNeighborX="-10737" custLinFactNeighborY="-17240"/>
      <dgm:spPr/>
      <dgm:t>
        <a:bodyPr/>
        <a:lstStyle/>
        <a:p>
          <a:endParaRPr lang="zh-TW" altLang="en-US"/>
        </a:p>
      </dgm:t>
    </dgm:pt>
    <dgm:pt modelId="{830BE0C6-7661-4A66-B71C-F7536EB512FE}" type="pres">
      <dgm:prSet presAssocID="{76866398-9DC0-48DB-94BD-FD3CB9B1E5CA}" presName="connector3" presStyleLbl="sibTrans2D1" presStyleIdx="2" presStyleCnt="3" custLinFactNeighborX="14313" custLinFactNeighborY="-44285"/>
      <dgm:spPr/>
      <dgm:t>
        <a:bodyPr/>
        <a:lstStyle/>
        <a:p>
          <a:endParaRPr lang="zh-TW" altLang="en-US"/>
        </a:p>
      </dgm:t>
    </dgm:pt>
  </dgm:ptLst>
  <dgm:cxnLst>
    <dgm:cxn modelId="{9E0B9158-FF1C-4BF4-9A2A-46C9E81DDC08}" srcId="{02DAC06F-F5FD-43FC-B4C4-561670F6EB19}" destId="{9D391F56-477B-4237-B444-233AEDABE583}" srcOrd="0" destOrd="0" parTransId="{E023F5AD-C141-42B2-B33D-FDF1C69EA312}" sibTransId="{711EA23F-24FB-450F-989B-00935FCA698F}"/>
    <dgm:cxn modelId="{EF34EC64-3E9E-49F9-8E29-28A1CDE8FAB9}" type="presOf" srcId="{711EA23F-24FB-450F-989B-00935FCA698F}" destId="{752E6382-6D5E-4D25-99B7-AC52026EEE08}" srcOrd="0" destOrd="0" presId="urn:microsoft.com/office/officeart/2005/8/layout/gear1"/>
    <dgm:cxn modelId="{BCE0D898-D59D-49D7-9DAE-73FE0E28F12B}" type="presOf" srcId="{02DAC06F-F5FD-43FC-B4C4-561670F6EB19}" destId="{FBABADCC-146C-4290-A477-957F347E8313}" srcOrd="0" destOrd="0" presId="urn:microsoft.com/office/officeart/2005/8/layout/gear1"/>
    <dgm:cxn modelId="{8FB3AE87-D66D-4F90-86BA-602363DB48FE}" type="presOf" srcId="{7D147903-FB0E-496A-8A70-002D3A31218A}" destId="{AA25FB84-29EF-4FC9-8BEC-EBE408DD6F6E}" srcOrd="1" destOrd="0" presId="urn:microsoft.com/office/officeart/2005/8/layout/gear1"/>
    <dgm:cxn modelId="{204473A0-9C09-401E-96ED-6AAB5047D9EA}" srcId="{02DAC06F-F5FD-43FC-B4C4-561670F6EB19}" destId="{28151B07-D42F-4A0A-87C4-C895B7EC6D02}" srcOrd="2" destOrd="0" parTransId="{0FC5943F-1EC9-4B8E-8860-7D4BFF3A24A2}" sibTransId="{76866398-9DC0-48DB-94BD-FD3CB9B1E5CA}"/>
    <dgm:cxn modelId="{99987A5A-36EF-4159-BECB-A47794F5E28B}" type="presOf" srcId="{28151B07-D42F-4A0A-87C4-C895B7EC6D02}" destId="{F2777BA3-7C03-4E13-A4B2-F17D4A3653A0}" srcOrd="0" destOrd="0" presId="urn:microsoft.com/office/officeart/2005/8/layout/gear1"/>
    <dgm:cxn modelId="{14156734-B4BD-43B0-B12A-E2DB5DD01C84}" type="presOf" srcId="{28151B07-D42F-4A0A-87C4-C895B7EC6D02}" destId="{1F62F458-6B55-4D94-AD5F-786B54EF9F91}" srcOrd="3" destOrd="0" presId="urn:microsoft.com/office/officeart/2005/8/layout/gear1"/>
    <dgm:cxn modelId="{100529F6-DF8E-46CE-BC30-00663FAF6765}" type="presOf" srcId="{7D147903-FB0E-496A-8A70-002D3A31218A}" destId="{926C0BD0-25AB-41E5-81B7-579BA6C58E63}" srcOrd="0" destOrd="0" presId="urn:microsoft.com/office/officeart/2005/8/layout/gear1"/>
    <dgm:cxn modelId="{D09A3BDC-D05B-4E7F-965E-D4E6B489C42E}" type="presOf" srcId="{7D147903-FB0E-496A-8A70-002D3A31218A}" destId="{22B54F97-8B2C-4B54-9001-0E2A0D7D4520}" srcOrd="2" destOrd="0" presId="urn:microsoft.com/office/officeart/2005/8/layout/gear1"/>
    <dgm:cxn modelId="{9E600BD1-A8E6-4FC7-8D0D-ECC643897D64}" srcId="{02DAC06F-F5FD-43FC-B4C4-561670F6EB19}" destId="{7D147903-FB0E-496A-8A70-002D3A31218A}" srcOrd="1" destOrd="0" parTransId="{E3F475D1-9231-466B-826F-539F98D4ABF8}" sibTransId="{F2520F49-3D8B-4B3A-A695-93C6305870D0}"/>
    <dgm:cxn modelId="{AD00A47E-2EE6-4536-A942-9E0A7F6C787D}" type="presOf" srcId="{28151B07-D42F-4A0A-87C4-C895B7EC6D02}" destId="{FAAE1019-7CDA-4E22-9CDF-DA53A8E33370}" srcOrd="1" destOrd="0" presId="urn:microsoft.com/office/officeart/2005/8/layout/gear1"/>
    <dgm:cxn modelId="{B04827C6-D642-463B-8329-23D3F4106903}" type="presOf" srcId="{9D391F56-477B-4237-B444-233AEDABE583}" destId="{B4C8DC11-CA9E-4D09-9F90-436BC80EA4CB}" srcOrd="1" destOrd="0" presId="urn:microsoft.com/office/officeart/2005/8/layout/gear1"/>
    <dgm:cxn modelId="{E13DCB41-CE85-4ADC-94CC-1F02EED3283F}" type="presOf" srcId="{9D391F56-477B-4237-B444-233AEDABE583}" destId="{78C0972E-ABE7-4F35-9890-889F1D87EC4E}" srcOrd="0" destOrd="0" presId="urn:microsoft.com/office/officeart/2005/8/layout/gear1"/>
    <dgm:cxn modelId="{F0D32AD5-8D9F-4910-B5FC-8502CB2D10A5}" type="presOf" srcId="{76866398-9DC0-48DB-94BD-FD3CB9B1E5CA}" destId="{830BE0C6-7661-4A66-B71C-F7536EB512FE}" srcOrd="0" destOrd="0" presId="urn:microsoft.com/office/officeart/2005/8/layout/gear1"/>
    <dgm:cxn modelId="{5BDF897D-9BB9-46AE-9CBA-336AE2A4F6BE}" type="presOf" srcId="{F2520F49-3D8B-4B3A-A695-93C6305870D0}" destId="{047F6866-60C4-4683-8448-5BE05FD2F1F3}" srcOrd="0" destOrd="0" presId="urn:microsoft.com/office/officeart/2005/8/layout/gear1"/>
    <dgm:cxn modelId="{7E608907-86A4-43DC-BF91-90075BAFEA81}" type="presOf" srcId="{28151B07-D42F-4A0A-87C4-C895B7EC6D02}" destId="{23F47AE3-3B52-4AD6-97DB-A6DD01E67EF2}" srcOrd="2" destOrd="0" presId="urn:microsoft.com/office/officeart/2005/8/layout/gear1"/>
    <dgm:cxn modelId="{B080DC62-5952-45FB-BC07-598656874D21}" type="presOf" srcId="{9D391F56-477B-4237-B444-233AEDABE583}" destId="{BDA80561-E351-4589-9FDD-8B305D3D508E}" srcOrd="2" destOrd="0" presId="urn:microsoft.com/office/officeart/2005/8/layout/gear1"/>
    <dgm:cxn modelId="{2155A82F-5190-4019-9081-89161283EE46}" type="presParOf" srcId="{FBABADCC-146C-4290-A477-957F347E8313}" destId="{78C0972E-ABE7-4F35-9890-889F1D87EC4E}" srcOrd="0" destOrd="0" presId="urn:microsoft.com/office/officeart/2005/8/layout/gear1"/>
    <dgm:cxn modelId="{8109B3E2-C5F8-47AC-A590-5CBC15FF8560}" type="presParOf" srcId="{FBABADCC-146C-4290-A477-957F347E8313}" destId="{B4C8DC11-CA9E-4D09-9F90-436BC80EA4CB}" srcOrd="1" destOrd="0" presId="urn:microsoft.com/office/officeart/2005/8/layout/gear1"/>
    <dgm:cxn modelId="{AEA145B4-F5C2-4DE9-A65D-8378716C945B}" type="presParOf" srcId="{FBABADCC-146C-4290-A477-957F347E8313}" destId="{BDA80561-E351-4589-9FDD-8B305D3D508E}" srcOrd="2" destOrd="0" presId="urn:microsoft.com/office/officeart/2005/8/layout/gear1"/>
    <dgm:cxn modelId="{75ED6D50-A4B7-4B7A-89D6-0E98384DA64F}" type="presParOf" srcId="{FBABADCC-146C-4290-A477-957F347E8313}" destId="{926C0BD0-25AB-41E5-81B7-579BA6C58E63}" srcOrd="3" destOrd="0" presId="urn:microsoft.com/office/officeart/2005/8/layout/gear1"/>
    <dgm:cxn modelId="{9E2770A3-7C04-465B-B66D-3D423C9874FD}" type="presParOf" srcId="{FBABADCC-146C-4290-A477-957F347E8313}" destId="{AA25FB84-29EF-4FC9-8BEC-EBE408DD6F6E}" srcOrd="4" destOrd="0" presId="urn:microsoft.com/office/officeart/2005/8/layout/gear1"/>
    <dgm:cxn modelId="{E08EA80D-052D-4029-A3CA-3BEDA400BB5A}" type="presParOf" srcId="{FBABADCC-146C-4290-A477-957F347E8313}" destId="{22B54F97-8B2C-4B54-9001-0E2A0D7D4520}" srcOrd="5" destOrd="0" presId="urn:microsoft.com/office/officeart/2005/8/layout/gear1"/>
    <dgm:cxn modelId="{A6286FC1-D9E4-4492-8175-50C0C7AB831F}" type="presParOf" srcId="{FBABADCC-146C-4290-A477-957F347E8313}" destId="{F2777BA3-7C03-4E13-A4B2-F17D4A3653A0}" srcOrd="6" destOrd="0" presId="urn:microsoft.com/office/officeart/2005/8/layout/gear1"/>
    <dgm:cxn modelId="{817151CB-55C0-43A0-BE80-A899CCC7D4EB}" type="presParOf" srcId="{FBABADCC-146C-4290-A477-957F347E8313}" destId="{FAAE1019-7CDA-4E22-9CDF-DA53A8E33370}" srcOrd="7" destOrd="0" presId="urn:microsoft.com/office/officeart/2005/8/layout/gear1"/>
    <dgm:cxn modelId="{89FBB492-6DDF-41F2-85E3-AFDC92D91F51}" type="presParOf" srcId="{FBABADCC-146C-4290-A477-957F347E8313}" destId="{23F47AE3-3B52-4AD6-97DB-A6DD01E67EF2}" srcOrd="8" destOrd="0" presId="urn:microsoft.com/office/officeart/2005/8/layout/gear1"/>
    <dgm:cxn modelId="{32D8CDD3-6F3B-41AE-918F-4035856907A3}" type="presParOf" srcId="{FBABADCC-146C-4290-A477-957F347E8313}" destId="{1F62F458-6B55-4D94-AD5F-786B54EF9F91}" srcOrd="9" destOrd="0" presId="urn:microsoft.com/office/officeart/2005/8/layout/gear1"/>
    <dgm:cxn modelId="{22CAF7CD-18A3-46CF-8D7C-EE2DB249370C}" type="presParOf" srcId="{FBABADCC-146C-4290-A477-957F347E8313}" destId="{752E6382-6D5E-4D25-99B7-AC52026EEE08}" srcOrd="10" destOrd="0" presId="urn:microsoft.com/office/officeart/2005/8/layout/gear1"/>
    <dgm:cxn modelId="{D26B948B-2F2A-42E5-AFEF-CB2CEADB719E}" type="presParOf" srcId="{FBABADCC-146C-4290-A477-957F347E8313}" destId="{047F6866-60C4-4683-8448-5BE05FD2F1F3}" srcOrd="11" destOrd="0" presId="urn:microsoft.com/office/officeart/2005/8/layout/gear1"/>
    <dgm:cxn modelId="{A426D28A-2EF6-49C2-9EDC-B878CD091D41}" type="presParOf" srcId="{FBABADCC-146C-4290-A477-957F347E8313}" destId="{830BE0C6-7661-4A66-B71C-F7536EB512FE}"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B9EABF-357B-47C6-BC31-F5CABC601435}" type="doc">
      <dgm:prSet loTypeId="urn:microsoft.com/office/officeart/2005/8/layout/pyramid2" loCatId="list" qsTypeId="urn:microsoft.com/office/officeart/2005/8/quickstyle/simple1" qsCatId="simple" csTypeId="urn:microsoft.com/office/officeart/2005/8/colors/accent1_2" csCatId="accent1" phldr="1"/>
      <dgm:spPr/>
    </dgm:pt>
    <dgm:pt modelId="{F30D3D02-5E16-4AD6-AC1B-7E81EE980B01}">
      <dgm:prSet phldrT="[文字]" custT="1"/>
      <dgm:spPr/>
      <dgm:t>
        <a:bodyPr/>
        <a:lstStyle/>
        <a:p>
          <a:r>
            <a:rPr lang="zh-TW" altLang="en-US" sz="2400" b="1" dirty="0"/>
            <a:t>設備逾齡</a:t>
          </a:r>
        </a:p>
      </dgm:t>
    </dgm:pt>
    <dgm:pt modelId="{8699B92F-5D1B-40D6-B595-57906F2BA618}" type="parTrans" cxnId="{EF8FEDFA-5DDD-4EE7-BFB6-B1EE4C924D27}">
      <dgm:prSet/>
      <dgm:spPr/>
      <dgm:t>
        <a:bodyPr/>
        <a:lstStyle/>
        <a:p>
          <a:endParaRPr lang="zh-TW" altLang="en-US" sz="2400" b="1"/>
        </a:p>
      </dgm:t>
    </dgm:pt>
    <dgm:pt modelId="{50E68823-7740-47E8-938C-815B48AB43A2}" type="sibTrans" cxnId="{EF8FEDFA-5DDD-4EE7-BFB6-B1EE4C924D27}">
      <dgm:prSet/>
      <dgm:spPr/>
      <dgm:t>
        <a:bodyPr/>
        <a:lstStyle/>
        <a:p>
          <a:endParaRPr lang="zh-TW" altLang="en-US" sz="2400" b="1"/>
        </a:p>
      </dgm:t>
    </dgm:pt>
    <dgm:pt modelId="{360B3791-548D-49CC-BEC6-9FF7EB57F5F4}">
      <dgm:prSet phldrT="[文字]" custT="1"/>
      <dgm:spPr/>
      <dgm:t>
        <a:bodyPr/>
        <a:lstStyle/>
        <a:p>
          <a:r>
            <a:rPr lang="zh-TW" altLang="en-US" sz="2400" b="1" dirty="0"/>
            <a:t>經驗傳承</a:t>
          </a:r>
        </a:p>
      </dgm:t>
    </dgm:pt>
    <dgm:pt modelId="{07039ABA-7994-415A-9BCB-26F882E7FB4E}" type="parTrans" cxnId="{5669C99B-E8D8-485E-B30B-0F73599B10C1}">
      <dgm:prSet/>
      <dgm:spPr/>
      <dgm:t>
        <a:bodyPr/>
        <a:lstStyle/>
        <a:p>
          <a:endParaRPr lang="zh-TW" altLang="en-US" sz="2400" b="1"/>
        </a:p>
      </dgm:t>
    </dgm:pt>
    <dgm:pt modelId="{C06A04A6-02D7-43B8-9AE1-F424623D6E58}" type="sibTrans" cxnId="{5669C99B-E8D8-485E-B30B-0F73599B10C1}">
      <dgm:prSet/>
      <dgm:spPr/>
      <dgm:t>
        <a:bodyPr/>
        <a:lstStyle/>
        <a:p>
          <a:endParaRPr lang="zh-TW" altLang="en-US" sz="2400" b="1"/>
        </a:p>
      </dgm:t>
    </dgm:pt>
    <dgm:pt modelId="{70EE4748-4F5A-4420-8E7A-AFD2B160DB21}">
      <dgm:prSet phldrT="[文字]" custT="1"/>
      <dgm:spPr/>
      <dgm:t>
        <a:bodyPr/>
        <a:lstStyle/>
        <a:p>
          <a:r>
            <a:rPr lang="zh-TW" altLang="en-US" sz="2400" b="1" dirty="0"/>
            <a:t>工安事故防範</a:t>
          </a:r>
        </a:p>
      </dgm:t>
    </dgm:pt>
    <dgm:pt modelId="{1D234801-E42D-4822-B393-4AE363664872}" type="parTrans" cxnId="{CEC47620-85B6-45FB-8108-1429D104606E}">
      <dgm:prSet/>
      <dgm:spPr/>
      <dgm:t>
        <a:bodyPr/>
        <a:lstStyle/>
        <a:p>
          <a:endParaRPr lang="zh-TW" altLang="en-US" sz="2400" b="1"/>
        </a:p>
      </dgm:t>
    </dgm:pt>
    <dgm:pt modelId="{4EC73339-B1CC-443A-8CE3-BD93865D5D9E}" type="sibTrans" cxnId="{CEC47620-85B6-45FB-8108-1429D104606E}">
      <dgm:prSet/>
      <dgm:spPr/>
      <dgm:t>
        <a:bodyPr/>
        <a:lstStyle/>
        <a:p>
          <a:endParaRPr lang="zh-TW" altLang="en-US" sz="2400" b="1"/>
        </a:p>
      </dgm:t>
    </dgm:pt>
    <dgm:pt modelId="{6BE846A6-4552-4FC5-8C50-D549F0508635}">
      <dgm:prSet phldrT="[文字]" custT="1"/>
      <dgm:spPr/>
      <dgm:t>
        <a:bodyPr/>
        <a:lstStyle/>
        <a:p>
          <a:r>
            <a:rPr lang="zh-TW" altLang="en-US" sz="2400" b="1" dirty="0"/>
            <a:t>預知保養</a:t>
          </a:r>
        </a:p>
      </dgm:t>
    </dgm:pt>
    <dgm:pt modelId="{EFABCA6C-7AB7-4C38-ADA8-C1015E98B2C6}" type="parTrans" cxnId="{AC2FBBE8-8B5C-46EB-B30E-0D30457B8953}">
      <dgm:prSet/>
      <dgm:spPr/>
      <dgm:t>
        <a:bodyPr/>
        <a:lstStyle/>
        <a:p>
          <a:endParaRPr lang="zh-TW" altLang="en-US" sz="2400" b="1"/>
        </a:p>
      </dgm:t>
    </dgm:pt>
    <dgm:pt modelId="{0D2E0EAB-DFB4-4359-831B-909B50A9CCA6}" type="sibTrans" cxnId="{AC2FBBE8-8B5C-46EB-B30E-0D30457B8953}">
      <dgm:prSet/>
      <dgm:spPr/>
      <dgm:t>
        <a:bodyPr/>
        <a:lstStyle/>
        <a:p>
          <a:endParaRPr lang="zh-TW" altLang="en-US" sz="2400" b="1"/>
        </a:p>
      </dgm:t>
    </dgm:pt>
    <dgm:pt modelId="{D71B2832-680A-41C3-AB9D-9C78C21CF3BC}">
      <dgm:prSet phldrT="[文字]" custT="1"/>
      <dgm:spPr/>
      <dgm:t>
        <a:bodyPr/>
        <a:lstStyle/>
        <a:p>
          <a:r>
            <a:rPr lang="zh-TW" altLang="en-US" sz="2400" b="1" dirty="0"/>
            <a:t>撙節公帑</a:t>
          </a:r>
        </a:p>
      </dgm:t>
    </dgm:pt>
    <dgm:pt modelId="{ADB1B983-CC1F-4E65-A7DC-E7220C132CB3}" type="parTrans" cxnId="{5B54D080-CD32-43F1-890F-67D09A182E4D}">
      <dgm:prSet/>
      <dgm:spPr/>
      <dgm:t>
        <a:bodyPr/>
        <a:lstStyle/>
        <a:p>
          <a:endParaRPr lang="zh-TW" altLang="en-US" sz="2400" b="1"/>
        </a:p>
      </dgm:t>
    </dgm:pt>
    <dgm:pt modelId="{1039B378-0AC1-4D3D-9045-11159991E9ED}" type="sibTrans" cxnId="{5B54D080-CD32-43F1-890F-67D09A182E4D}">
      <dgm:prSet/>
      <dgm:spPr/>
      <dgm:t>
        <a:bodyPr/>
        <a:lstStyle/>
        <a:p>
          <a:endParaRPr lang="zh-TW" altLang="en-US" sz="2400" b="1"/>
        </a:p>
      </dgm:t>
    </dgm:pt>
    <dgm:pt modelId="{3499E4B0-74C8-44FB-99AC-1D509B499E40}" type="pres">
      <dgm:prSet presAssocID="{A2B9EABF-357B-47C6-BC31-F5CABC601435}" presName="compositeShape" presStyleCnt="0">
        <dgm:presLayoutVars>
          <dgm:dir/>
          <dgm:resizeHandles/>
        </dgm:presLayoutVars>
      </dgm:prSet>
      <dgm:spPr/>
    </dgm:pt>
    <dgm:pt modelId="{766113EA-E189-43DA-ADCE-81ADE3F2F258}" type="pres">
      <dgm:prSet presAssocID="{A2B9EABF-357B-47C6-BC31-F5CABC601435}" presName="pyramid" presStyleLbl="node1" presStyleIdx="0" presStyleCnt="1"/>
      <dgm:spPr/>
    </dgm:pt>
    <dgm:pt modelId="{021B718B-1D94-4540-A40F-D5256C23E1BE}" type="pres">
      <dgm:prSet presAssocID="{A2B9EABF-357B-47C6-BC31-F5CABC601435}" presName="theList" presStyleCnt="0"/>
      <dgm:spPr/>
    </dgm:pt>
    <dgm:pt modelId="{DCEEC8BA-3592-4830-958C-E54DFA8DDB2E}" type="pres">
      <dgm:prSet presAssocID="{F30D3D02-5E16-4AD6-AC1B-7E81EE980B01}" presName="aNode" presStyleLbl="fgAcc1" presStyleIdx="0" presStyleCnt="5">
        <dgm:presLayoutVars>
          <dgm:bulletEnabled val="1"/>
        </dgm:presLayoutVars>
      </dgm:prSet>
      <dgm:spPr/>
      <dgm:t>
        <a:bodyPr/>
        <a:lstStyle/>
        <a:p>
          <a:endParaRPr lang="zh-TW" altLang="en-US"/>
        </a:p>
      </dgm:t>
    </dgm:pt>
    <dgm:pt modelId="{9A96C824-D4EE-43FC-AD38-D8E57873AEE3}" type="pres">
      <dgm:prSet presAssocID="{F30D3D02-5E16-4AD6-AC1B-7E81EE980B01}" presName="aSpace" presStyleCnt="0"/>
      <dgm:spPr/>
    </dgm:pt>
    <dgm:pt modelId="{552F8419-07CE-41A4-A40C-D85A9224F0BF}" type="pres">
      <dgm:prSet presAssocID="{D71B2832-680A-41C3-AB9D-9C78C21CF3BC}" presName="aNode" presStyleLbl="fgAcc1" presStyleIdx="1" presStyleCnt="5">
        <dgm:presLayoutVars>
          <dgm:bulletEnabled val="1"/>
        </dgm:presLayoutVars>
      </dgm:prSet>
      <dgm:spPr/>
      <dgm:t>
        <a:bodyPr/>
        <a:lstStyle/>
        <a:p>
          <a:endParaRPr lang="zh-TW" altLang="en-US"/>
        </a:p>
      </dgm:t>
    </dgm:pt>
    <dgm:pt modelId="{94E5C22B-2A04-4AAC-A173-B5B3C67BB9E7}" type="pres">
      <dgm:prSet presAssocID="{D71B2832-680A-41C3-AB9D-9C78C21CF3BC}" presName="aSpace" presStyleCnt="0"/>
      <dgm:spPr/>
    </dgm:pt>
    <dgm:pt modelId="{06E35D76-7187-472F-8E19-3027207CC88E}" type="pres">
      <dgm:prSet presAssocID="{6BE846A6-4552-4FC5-8C50-D549F0508635}" presName="aNode" presStyleLbl="fgAcc1" presStyleIdx="2" presStyleCnt="5">
        <dgm:presLayoutVars>
          <dgm:bulletEnabled val="1"/>
        </dgm:presLayoutVars>
      </dgm:prSet>
      <dgm:spPr/>
      <dgm:t>
        <a:bodyPr/>
        <a:lstStyle/>
        <a:p>
          <a:endParaRPr lang="zh-TW" altLang="en-US"/>
        </a:p>
      </dgm:t>
    </dgm:pt>
    <dgm:pt modelId="{DD0A022D-CBE6-474F-9D86-E4D674FC5850}" type="pres">
      <dgm:prSet presAssocID="{6BE846A6-4552-4FC5-8C50-D549F0508635}" presName="aSpace" presStyleCnt="0"/>
      <dgm:spPr/>
    </dgm:pt>
    <dgm:pt modelId="{57B4FCBA-A9FD-40E9-9334-46F938FD8178}" type="pres">
      <dgm:prSet presAssocID="{360B3791-548D-49CC-BEC6-9FF7EB57F5F4}" presName="aNode" presStyleLbl="fgAcc1" presStyleIdx="3" presStyleCnt="5">
        <dgm:presLayoutVars>
          <dgm:bulletEnabled val="1"/>
        </dgm:presLayoutVars>
      </dgm:prSet>
      <dgm:spPr/>
      <dgm:t>
        <a:bodyPr/>
        <a:lstStyle/>
        <a:p>
          <a:endParaRPr lang="zh-TW" altLang="en-US"/>
        </a:p>
      </dgm:t>
    </dgm:pt>
    <dgm:pt modelId="{ECD8E001-B1FF-4230-9FFB-2699FB36986C}" type="pres">
      <dgm:prSet presAssocID="{360B3791-548D-49CC-BEC6-9FF7EB57F5F4}" presName="aSpace" presStyleCnt="0"/>
      <dgm:spPr/>
    </dgm:pt>
    <dgm:pt modelId="{E7C6D048-3F3C-46FF-9DC8-5EC7323E9D00}" type="pres">
      <dgm:prSet presAssocID="{70EE4748-4F5A-4420-8E7A-AFD2B160DB21}" presName="aNode" presStyleLbl="fgAcc1" presStyleIdx="4" presStyleCnt="5">
        <dgm:presLayoutVars>
          <dgm:bulletEnabled val="1"/>
        </dgm:presLayoutVars>
      </dgm:prSet>
      <dgm:spPr/>
      <dgm:t>
        <a:bodyPr/>
        <a:lstStyle/>
        <a:p>
          <a:endParaRPr lang="zh-TW" altLang="en-US"/>
        </a:p>
      </dgm:t>
    </dgm:pt>
    <dgm:pt modelId="{8158F9FB-48E2-4CF9-AFA4-2D922EF046AE}" type="pres">
      <dgm:prSet presAssocID="{70EE4748-4F5A-4420-8E7A-AFD2B160DB21}" presName="aSpace" presStyleCnt="0"/>
      <dgm:spPr/>
    </dgm:pt>
  </dgm:ptLst>
  <dgm:cxnLst>
    <dgm:cxn modelId="{5669C99B-E8D8-485E-B30B-0F73599B10C1}" srcId="{A2B9EABF-357B-47C6-BC31-F5CABC601435}" destId="{360B3791-548D-49CC-BEC6-9FF7EB57F5F4}" srcOrd="3" destOrd="0" parTransId="{07039ABA-7994-415A-9BCB-26F882E7FB4E}" sibTransId="{C06A04A6-02D7-43B8-9AE1-F424623D6E58}"/>
    <dgm:cxn modelId="{9694B3CC-673B-4FFC-9DE6-32A96E776EF4}" type="presOf" srcId="{70EE4748-4F5A-4420-8E7A-AFD2B160DB21}" destId="{E7C6D048-3F3C-46FF-9DC8-5EC7323E9D00}" srcOrd="0" destOrd="0" presId="urn:microsoft.com/office/officeart/2005/8/layout/pyramid2"/>
    <dgm:cxn modelId="{EF8FEDFA-5DDD-4EE7-BFB6-B1EE4C924D27}" srcId="{A2B9EABF-357B-47C6-BC31-F5CABC601435}" destId="{F30D3D02-5E16-4AD6-AC1B-7E81EE980B01}" srcOrd="0" destOrd="0" parTransId="{8699B92F-5D1B-40D6-B595-57906F2BA618}" sibTransId="{50E68823-7740-47E8-938C-815B48AB43A2}"/>
    <dgm:cxn modelId="{CEC47620-85B6-45FB-8108-1429D104606E}" srcId="{A2B9EABF-357B-47C6-BC31-F5CABC601435}" destId="{70EE4748-4F5A-4420-8E7A-AFD2B160DB21}" srcOrd="4" destOrd="0" parTransId="{1D234801-E42D-4822-B393-4AE363664872}" sibTransId="{4EC73339-B1CC-443A-8CE3-BD93865D5D9E}"/>
    <dgm:cxn modelId="{7DBCF883-90E8-45DC-A765-275FBAA654E2}" type="presOf" srcId="{6BE846A6-4552-4FC5-8C50-D549F0508635}" destId="{06E35D76-7187-472F-8E19-3027207CC88E}" srcOrd="0" destOrd="0" presId="urn:microsoft.com/office/officeart/2005/8/layout/pyramid2"/>
    <dgm:cxn modelId="{5B54D080-CD32-43F1-890F-67D09A182E4D}" srcId="{A2B9EABF-357B-47C6-BC31-F5CABC601435}" destId="{D71B2832-680A-41C3-AB9D-9C78C21CF3BC}" srcOrd="1" destOrd="0" parTransId="{ADB1B983-CC1F-4E65-A7DC-E7220C132CB3}" sibTransId="{1039B378-0AC1-4D3D-9045-11159991E9ED}"/>
    <dgm:cxn modelId="{D9384BA2-426C-4F95-A70A-9977CC8D23A8}" type="presOf" srcId="{360B3791-548D-49CC-BEC6-9FF7EB57F5F4}" destId="{57B4FCBA-A9FD-40E9-9334-46F938FD8178}" srcOrd="0" destOrd="0" presId="urn:microsoft.com/office/officeart/2005/8/layout/pyramid2"/>
    <dgm:cxn modelId="{886A7CD8-438F-4BFD-BB71-6CE5C1CC3318}" type="presOf" srcId="{F30D3D02-5E16-4AD6-AC1B-7E81EE980B01}" destId="{DCEEC8BA-3592-4830-958C-E54DFA8DDB2E}" srcOrd="0" destOrd="0" presId="urn:microsoft.com/office/officeart/2005/8/layout/pyramid2"/>
    <dgm:cxn modelId="{AC2FBBE8-8B5C-46EB-B30E-0D30457B8953}" srcId="{A2B9EABF-357B-47C6-BC31-F5CABC601435}" destId="{6BE846A6-4552-4FC5-8C50-D549F0508635}" srcOrd="2" destOrd="0" parTransId="{EFABCA6C-7AB7-4C38-ADA8-C1015E98B2C6}" sibTransId="{0D2E0EAB-DFB4-4359-831B-909B50A9CCA6}"/>
    <dgm:cxn modelId="{247ED26F-A22C-46D7-9E4A-A3ADC8B8AF84}" type="presOf" srcId="{D71B2832-680A-41C3-AB9D-9C78C21CF3BC}" destId="{552F8419-07CE-41A4-A40C-D85A9224F0BF}" srcOrd="0" destOrd="0" presId="urn:microsoft.com/office/officeart/2005/8/layout/pyramid2"/>
    <dgm:cxn modelId="{A516197A-880E-4FC0-8EF8-7A631007A766}" type="presOf" srcId="{A2B9EABF-357B-47C6-BC31-F5CABC601435}" destId="{3499E4B0-74C8-44FB-99AC-1D509B499E40}" srcOrd="0" destOrd="0" presId="urn:microsoft.com/office/officeart/2005/8/layout/pyramid2"/>
    <dgm:cxn modelId="{902A2B5A-43DB-44A1-BC9F-F9C08A47B4FB}" type="presParOf" srcId="{3499E4B0-74C8-44FB-99AC-1D509B499E40}" destId="{766113EA-E189-43DA-ADCE-81ADE3F2F258}" srcOrd="0" destOrd="0" presId="urn:microsoft.com/office/officeart/2005/8/layout/pyramid2"/>
    <dgm:cxn modelId="{08C45F7A-08BD-400C-9C3B-5ECD351BBDE9}" type="presParOf" srcId="{3499E4B0-74C8-44FB-99AC-1D509B499E40}" destId="{021B718B-1D94-4540-A40F-D5256C23E1BE}" srcOrd="1" destOrd="0" presId="urn:microsoft.com/office/officeart/2005/8/layout/pyramid2"/>
    <dgm:cxn modelId="{664507F5-879D-4A53-8E75-4F4F9684A001}" type="presParOf" srcId="{021B718B-1D94-4540-A40F-D5256C23E1BE}" destId="{DCEEC8BA-3592-4830-958C-E54DFA8DDB2E}" srcOrd="0" destOrd="0" presId="urn:microsoft.com/office/officeart/2005/8/layout/pyramid2"/>
    <dgm:cxn modelId="{00910E5F-60E3-414F-9C4B-737D5DB1165D}" type="presParOf" srcId="{021B718B-1D94-4540-A40F-D5256C23E1BE}" destId="{9A96C824-D4EE-43FC-AD38-D8E57873AEE3}" srcOrd="1" destOrd="0" presId="urn:microsoft.com/office/officeart/2005/8/layout/pyramid2"/>
    <dgm:cxn modelId="{C65AD79E-55E9-42A1-93DA-3CA60CA0174B}" type="presParOf" srcId="{021B718B-1D94-4540-A40F-D5256C23E1BE}" destId="{552F8419-07CE-41A4-A40C-D85A9224F0BF}" srcOrd="2" destOrd="0" presId="urn:microsoft.com/office/officeart/2005/8/layout/pyramid2"/>
    <dgm:cxn modelId="{781316CF-F682-4E60-A55A-713EBA85F5B6}" type="presParOf" srcId="{021B718B-1D94-4540-A40F-D5256C23E1BE}" destId="{94E5C22B-2A04-4AAC-A173-B5B3C67BB9E7}" srcOrd="3" destOrd="0" presId="urn:microsoft.com/office/officeart/2005/8/layout/pyramid2"/>
    <dgm:cxn modelId="{B727D836-D0AC-4DA8-97D6-BA1F449981ED}" type="presParOf" srcId="{021B718B-1D94-4540-A40F-D5256C23E1BE}" destId="{06E35D76-7187-472F-8E19-3027207CC88E}" srcOrd="4" destOrd="0" presId="urn:microsoft.com/office/officeart/2005/8/layout/pyramid2"/>
    <dgm:cxn modelId="{8780B335-0CEF-46F8-8D75-22BB38914047}" type="presParOf" srcId="{021B718B-1D94-4540-A40F-D5256C23E1BE}" destId="{DD0A022D-CBE6-474F-9D86-E4D674FC5850}" srcOrd="5" destOrd="0" presId="urn:microsoft.com/office/officeart/2005/8/layout/pyramid2"/>
    <dgm:cxn modelId="{8B859E0C-8C81-475B-BA0E-85C7F98B6B9A}" type="presParOf" srcId="{021B718B-1D94-4540-A40F-D5256C23E1BE}" destId="{57B4FCBA-A9FD-40E9-9334-46F938FD8178}" srcOrd="6" destOrd="0" presId="urn:microsoft.com/office/officeart/2005/8/layout/pyramid2"/>
    <dgm:cxn modelId="{52F1CECF-65BF-4357-9E38-C377B2BCF7D0}" type="presParOf" srcId="{021B718B-1D94-4540-A40F-D5256C23E1BE}" destId="{ECD8E001-B1FF-4230-9FFB-2699FB36986C}" srcOrd="7" destOrd="0" presId="urn:microsoft.com/office/officeart/2005/8/layout/pyramid2"/>
    <dgm:cxn modelId="{5A1B59A7-6E5B-4AC7-99FB-EE9F67EB084E}" type="presParOf" srcId="{021B718B-1D94-4540-A40F-D5256C23E1BE}" destId="{E7C6D048-3F3C-46FF-9DC8-5EC7323E9D00}" srcOrd="8" destOrd="0" presId="urn:microsoft.com/office/officeart/2005/8/layout/pyramid2"/>
    <dgm:cxn modelId="{D66FE94D-6A0E-4810-A145-F425299EAFFF}" type="presParOf" srcId="{021B718B-1D94-4540-A40F-D5256C23E1BE}" destId="{8158F9FB-48E2-4CF9-AFA4-2D922EF046AE}"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535F4B-FDD5-49AA-B04C-CDAB5A1B8DE8}"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562E5202-71CE-46C0-BA2D-512D33BAF880}">
      <dgm:prSet phldrT="[文字]" custT="1"/>
      <dgm:spPr/>
      <dgm:t>
        <a:bodyPr/>
        <a:lstStyle/>
        <a:p>
          <a:pPr>
            <a:lnSpc>
              <a:spcPts val="2000"/>
            </a:lnSpc>
          </a:pPr>
          <a:r>
            <a:rPr lang="zh-TW" altLang="en-US" sz="2200" b="1" dirty="0"/>
            <a:t>定期保養</a:t>
          </a:r>
        </a:p>
      </dgm:t>
    </dgm:pt>
    <dgm:pt modelId="{450ED00D-BC18-43B2-9F30-F31FE1165D3E}" type="parTrans" cxnId="{B39CC926-3958-44CA-8F78-DB734FF4110A}">
      <dgm:prSet/>
      <dgm:spPr/>
      <dgm:t>
        <a:bodyPr/>
        <a:lstStyle/>
        <a:p>
          <a:endParaRPr lang="zh-TW" altLang="en-US" sz="2200" b="1"/>
        </a:p>
      </dgm:t>
    </dgm:pt>
    <dgm:pt modelId="{C809D03B-129E-4E65-A188-182D8A239367}" type="sibTrans" cxnId="{B39CC926-3958-44CA-8F78-DB734FF4110A}">
      <dgm:prSet/>
      <dgm:spPr/>
      <dgm:t>
        <a:bodyPr/>
        <a:lstStyle/>
        <a:p>
          <a:endParaRPr lang="zh-TW" altLang="en-US" sz="2200" b="1"/>
        </a:p>
      </dgm:t>
    </dgm:pt>
    <dgm:pt modelId="{F8D7E6FC-21F0-4C1A-B643-A2229EE6BD1F}">
      <dgm:prSet custT="1"/>
      <dgm:spPr/>
      <dgm:t>
        <a:bodyPr anchor="b"/>
        <a:lstStyle/>
        <a:p>
          <a:pPr>
            <a:lnSpc>
              <a:spcPts val="1500"/>
            </a:lnSpc>
          </a:pPr>
          <a:r>
            <a:rPr lang="zh-TW" altLang="en-US" sz="2200" b="1" dirty="0"/>
            <a:t>自行檢修</a:t>
          </a:r>
          <a:endParaRPr lang="en-US" altLang="zh-TW" sz="2200" b="1" dirty="0"/>
        </a:p>
        <a:p>
          <a:pPr>
            <a:lnSpc>
              <a:spcPts val="1500"/>
            </a:lnSpc>
          </a:pPr>
          <a:r>
            <a:rPr lang="zh-TW" altLang="en-US" sz="2200" b="1" dirty="0"/>
            <a:t>做中學，學中做</a:t>
          </a:r>
        </a:p>
      </dgm:t>
    </dgm:pt>
    <dgm:pt modelId="{9BF7A7AC-054E-4CC2-B598-8BD4FCC07332}" type="parTrans" cxnId="{1B11E1C4-DF98-40E2-8CA1-3D6715C04D29}">
      <dgm:prSet/>
      <dgm:spPr/>
      <dgm:t>
        <a:bodyPr/>
        <a:lstStyle/>
        <a:p>
          <a:endParaRPr lang="zh-TW" altLang="en-US" sz="2200" b="1"/>
        </a:p>
      </dgm:t>
    </dgm:pt>
    <dgm:pt modelId="{85B3A256-97A7-4F1C-A282-FF7234A6BCF5}" type="sibTrans" cxnId="{1B11E1C4-DF98-40E2-8CA1-3D6715C04D29}">
      <dgm:prSet/>
      <dgm:spPr/>
      <dgm:t>
        <a:bodyPr/>
        <a:lstStyle/>
        <a:p>
          <a:endParaRPr lang="zh-TW" altLang="en-US" sz="2200" b="1"/>
        </a:p>
      </dgm:t>
    </dgm:pt>
    <dgm:pt modelId="{5BCAD8BB-FD10-4F53-BF65-C4A59A218BE6}">
      <dgm:prSet custT="1"/>
      <dgm:spPr/>
      <dgm:t>
        <a:bodyPr/>
        <a:lstStyle/>
        <a:p>
          <a:r>
            <a:rPr lang="zh-TW" altLang="en-US" sz="2200" b="1" dirty="0"/>
            <a:t>紅外線檢測</a:t>
          </a:r>
        </a:p>
      </dgm:t>
    </dgm:pt>
    <dgm:pt modelId="{252CD5DE-7E44-4935-BF69-6E17CBA8FF83}" type="parTrans" cxnId="{9BA52E22-37C2-4449-94AA-3135409411D3}">
      <dgm:prSet/>
      <dgm:spPr/>
      <dgm:t>
        <a:bodyPr/>
        <a:lstStyle/>
        <a:p>
          <a:endParaRPr lang="zh-TW" altLang="en-US" sz="2200" b="1"/>
        </a:p>
      </dgm:t>
    </dgm:pt>
    <dgm:pt modelId="{3D8AF312-EE15-4BF7-94F1-BF73C6ACDBB1}" type="sibTrans" cxnId="{9BA52E22-37C2-4449-94AA-3135409411D3}">
      <dgm:prSet/>
      <dgm:spPr/>
      <dgm:t>
        <a:bodyPr/>
        <a:lstStyle/>
        <a:p>
          <a:endParaRPr lang="zh-TW" altLang="en-US" sz="2200" b="1"/>
        </a:p>
      </dgm:t>
    </dgm:pt>
    <dgm:pt modelId="{9CCE83DC-F1CE-4C88-BF87-C88D747A4B42}">
      <dgm:prSet custT="1"/>
      <dgm:spPr/>
      <dgm:t>
        <a:bodyPr/>
        <a:lstStyle/>
        <a:p>
          <a:r>
            <a:rPr lang="zh-TW" altLang="en-US" sz="2200" b="1" dirty="0"/>
            <a:t>制定機電履歷</a:t>
          </a:r>
        </a:p>
      </dgm:t>
    </dgm:pt>
    <dgm:pt modelId="{25918BA2-74FF-445A-BD3A-5AB5C9E6D77B}" type="parTrans" cxnId="{349C736D-8E70-411C-985B-6EF3BCB5A885}">
      <dgm:prSet/>
      <dgm:spPr/>
      <dgm:t>
        <a:bodyPr/>
        <a:lstStyle/>
        <a:p>
          <a:endParaRPr lang="zh-TW" altLang="en-US" sz="2200" b="1"/>
        </a:p>
      </dgm:t>
    </dgm:pt>
    <dgm:pt modelId="{8E5F1F70-7D55-41A4-9CBC-DB17B81D5A73}" type="sibTrans" cxnId="{349C736D-8E70-411C-985B-6EF3BCB5A885}">
      <dgm:prSet/>
      <dgm:spPr/>
      <dgm:t>
        <a:bodyPr/>
        <a:lstStyle/>
        <a:p>
          <a:endParaRPr lang="zh-TW" altLang="en-US" sz="2200" b="1"/>
        </a:p>
      </dgm:t>
    </dgm:pt>
    <dgm:pt modelId="{6BE0F935-69D8-4B28-8290-EEF63ECBAF37}" type="pres">
      <dgm:prSet presAssocID="{F0535F4B-FDD5-49AA-B04C-CDAB5A1B8DE8}" presName="Name0" presStyleCnt="0">
        <dgm:presLayoutVars>
          <dgm:dir/>
          <dgm:animLvl val="lvl"/>
          <dgm:resizeHandles val="exact"/>
        </dgm:presLayoutVars>
      </dgm:prSet>
      <dgm:spPr/>
      <dgm:t>
        <a:bodyPr/>
        <a:lstStyle/>
        <a:p>
          <a:endParaRPr lang="zh-TW" altLang="en-US"/>
        </a:p>
      </dgm:t>
    </dgm:pt>
    <dgm:pt modelId="{B74E1303-578E-4A1B-AAAD-2AC05768DABB}" type="pres">
      <dgm:prSet presAssocID="{5BCAD8BB-FD10-4F53-BF65-C4A59A218BE6}" presName="boxAndChildren" presStyleCnt="0"/>
      <dgm:spPr/>
    </dgm:pt>
    <dgm:pt modelId="{282BA0BE-1417-464C-8B29-FC706CF4B120}" type="pres">
      <dgm:prSet presAssocID="{5BCAD8BB-FD10-4F53-BF65-C4A59A218BE6}" presName="parentTextBox" presStyleLbl="node1" presStyleIdx="0" presStyleCnt="4"/>
      <dgm:spPr/>
      <dgm:t>
        <a:bodyPr/>
        <a:lstStyle/>
        <a:p>
          <a:endParaRPr lang="zh-TW" altLang="en-US"/>
        </a:p>
      </dgm:t>
    </dgm:pt>
    <dgm:pt modelId="{D7840958-A549-405E-A4DC-8EF64DDD2EC8}" type="pres">
      <dgm:prSet presAssocID="{8E5F1F70-7D55-41A4-9CBC-DB17B81D5A73}" presName="sp" presStyleCnt="0"/>
      <dgm:spPr/>
    </dgm:pt>
    <dgm:pt modelId="{FDC7734D-BDCF-4530-BCCE-3A9897B41BA4}" type="pres">
      <dgm:prSet presAssocID="{9CCE83DC-F1CE-4C88-BF87-C88D747A4B42}" presName="arrowAndChildren" presStyleCnt="0"/>
      <dgm:spPr/>
    </dgm:pt>
    <dgm:pt modelId="{F1960E33-30F3-48FD-997F-5ED048BD8B4B}" type="pres">
      <dgm:prSet presAssocID="{9CCE83DC-F1CE-4C88-BF87-C88D747A4B42}" presName="parentTextArrow" presStyleLbl="node1" presStyleIdx="1" presStyleCnt="4"/>
      <dgm:spPr/>
      <dgm:t>
        <a:bodyPr/>
        <a:lstStyle/>
        <a:p>
          <a:endParaRPr lang="zh-TW" altLang="en-US"/>
        </a:p>
      </dgm:t>
    </dgm:pt>
    <dgm:pt modelId="{D30D976F-4543-42DF-B424-BC638867D42F}" type="pres">
      <dgm:prSet presAssocID="{85B3A256-97A7-4F1C-A282-FF7234A6BCF5}" presName="sp" presStyleCnt="0"/>
      <dgm:spPr/>
    </dgm:pt>
    <dgm:pt modelId="{DDC216EA-5171-4730-8126-409B2D11FBD0}" type="pres">
      <dgm:prSet presAssocID="{F8D7E6FC-21F0-4C1A-B643-A2229EE6BD1F}" presName="arrowAndChildren" presStyleCnt="0"/>
      <dgm:spPr/>
    </dgm:pt>
    <dgm:pt modelId="{1145A3C9-EFE1-4C38-AF06-F1E178B8777E}" type="pres">
      <dgm:prSet presAssocID="{F8D7E6FC-21F0-4C1A-B643-A2229EE6BD1F}" presName="parentTextArrow" presStyleLbl="node1" presStyleIdx="2" presStyleCnt="4" custScaleY="134732"/>
      <dgm:spPr/>
      <dgm:t>
        <a:bodyPr/>
        <a:lstStyle/>
        <a:p>
          <a:endParaRPr lang="zh-TW" altLang="en-US"/>
        </a:p>
      </dgm:t>
    </dgm:pt>
    <dgm:pt modelId="{74A09E8D-9D85-4F6E-BB05-9F6A8467CD34}" type="pres">
      <dgm:prSet presAssocID="{C809D03B-129E-4E65-A188-182D8A239367}" presName="sp" presStyleCnt="0"/>
      <dgm:spPr/>
    </dgm:pt>
    <dgm:pt modelId="{E2507E74-E406-4E50-AD0A-71A245B8949C}" type="pres">
      <dgm:prSet presAssocID="{562E5202-71CE-46C0-BA2D-512D33BAF880}" presName="arrowAndChildren" presStyleCnt="0"/>
      <dgm:spPr/>
    </dgm:pt>
    <dgm:pt modelId="{94C3EA39-963F-4A1F-A7FA-2D6609AC1BA3}" type="pres">
      <dgm:prSet presAssocID="{562E5202-71CE-46C0-BA2D-512D33BAF880}" presName="parentTextArrow" presStyleLbl="node1" presStyleIdx="3" presStyleCnt="4"/>
      <dgm:spPr/>
      <dgm:t>
        <a:bodyPr/>
        <a:lstStyle/>
        <a:p>
          <a:endParaRPr lang="zh-TW" altLang="en-US"/>
        </a:p>
      </dgm:t>
    </dgm:pt>
  </dgm:ptLst>
  <dgm:cxnLst>
    <dgm:cxn modelId="{9BA52E22-37C2-4449-94AA-3135409411D3}" srcId="{F0535F4B-FDD5-49AA-B04C-CDAB5A1B8DE8}" destId="{5BCAD8BB-FD10-4F53-BF65-C4A59A218BE6}" srcOrd="3" destOrd="0" parTransId="{252CD5DE-7E44-4935-BF69-6E17CBA8FF83}" sibTransId="{3D8AF312-EE15-4BF7-94F1-BF73C6ACDBB1}"/>
    <dgm:cxn modelId="{B39CC926-3958-44CA-8F78-DB734FF4110A}" srcId="{F0535F4B-FDD5-49AA-B04C-CDAB5A1B8DE8}" destId="{562E5202-71CE-46C0-BA2D-512D33BAF880}" srcOrd="0" destOrd="0" parTransId="{450ED00D-BC18-43B2-9F30-F31FE1165D3E}" sibTransId="{C809D03B-129E-4E65-A188-182D8A239367}"/>
    <dgm:cxn modelId="{3BFAB88B-22BD-442B-83AF-496741583DB8}" type="presOf" srcId="{9CCE83DC-F1CE-4C88-BF87-C88D747A4B42}" destId="{F1960E33-30F3-48FD-997F-5ED048BD8B4B}" srcOrd="0" destOrd="0" presId="urn:microsoft.com/office/officeart/2005/8/layout/process4"/>
    <dgm:cxn modelId="{1B11E1C4-DF98-40E2-8CA1-3D6715C04D29}" srcId="{F0535F4B-FDD5-49AA-B04C-CDAB5A1B8DE8}" destId="{F8D7E6FC-21F0-4C1A-B643-A2229EE6BD1F}" srcOrd="1" destOrd="0" parTransId="{9BF7A7AC-054E-4CC2-B598-8BD4FCC07332}" sibTransId="{85B3A256-97A7-4F1C-A282-FF7234A6BCF5}"/>
    <dgm:cxn modelId="{A82DA93B-743C-49DE-975B-07A1C27AEF63}" type="presOf" srcId="{562E5202-71CE-46C0-BA2D-512D33BAF880}" destId="{94C3EA39-963F-4A1F-A7FA-2D6609AC1BA3}" srcOrd="0" destOrd="0" presId="urn:microsoft.com/office/officeart/2005/8/layout/process4"/>
    <dgm:cxn modelId="{3353A5DD-F9A0-415C-9377-07DCE4979899}" type="presOf" srcId="{5BCAD8BB-FD10-4F53-BF65-C4A59A218BE6}" destId="{282BA0BE-1417-464C-8B29-FC706CF4B120}" srcOrd="0" destOrd="0" presId="urn:microsoft.com/office/officeart/2005/8/layout/process4"/>
    <dgm:cxn modelId="{B6257AD9-554C-45FD-9393-6B1EFD7BD2BF}" type="presOf" srcId="{F8D7E6FC-21F0-4C1A-B643-A2229EE6BD1F}" destId="{1145A3C9-EFE1-4C38-AF06-F1E178B8777E}" srcOrd="0" destOrd="0" presId="urn:microsoft.com/office/officeart/2005/8/layout/process4"/>
    <dgm:cxn modelId="{220E9DCC-5A37-476D-9153-E2001040EC7B}" type="presOf" srcId="{F0535F4B-FDD5-49AA-B04C-CDAB5A1B8DE8}" destId="{6BE0F935-69D8-4B28-8290-EEF63ECBAF37}" srcOrd="0" destOrd="0" presId="urn:microsoft.com/office/officeart/2005/8/layout/process4"/>
    <dgm:cxn modelId="{349C736D-8E70-411C-985B-6EF3BCB5A885}" srcId="{F0535F4B-FDD5-49AA-B04C-CDAB5A1B8DE8}" destId="{9CCE83DC-F1CE-4C88-BF87-C88D747A4B42}" srcOrd="2" destOrd="0" parTransId="{25918BA2-74FF-445A-BD3A-5AB5C9E6D77B}" sibTransId="{8E5F1F70-7D55-41A4-9CBC-DB17B81D5A73}"/>
    <dgm:cxn modelId="{9DEF6A96-6C9F-490E-8436-66DE5B45BC93}" type="presParOf" srcId="{6BE0F935-69D8-4B28-8290-EEF63ECBAF37}" destId="{B74E1303-578E-4A1B-AAAD-2AC05768DABB}" srcOrd="0" destOrd="0" presId="urn:microsoft.com/office/officeart/2005/8/layout/process4"/>
    <dgm:cxn modelId="{560815A9-017A-4956-9899-1CF413A08F1A}" type="presParOf" srcId="{B74E1303-578E-4A1B-AAAD-2AC05768DABB}" destId="{282BA0BE-1417-464C-8B29-FC706CF4B120}" srcOrd="0" destOrd="0" presId="urn:microsoft.com/office/officeart/2005/8/layout/process4"/>
    <dgm:cxn modelId="{9ABAFC91-BF09-4503-AD64-7F828B9FDBEF}" type="presParOf" srcId="{6BE0F935-69D8-4B28-8290-EEF63ECBAF37}" destId="{D7840958-A549-405E-A4DC-8EF64DDD2EC8}" srcOrd="1" destOrd="0" presId="urn:microsoft.com/office/officeart/2005/8/layout/process4"/>
    <dgm:cxn modelId="{5ADC3BA9-619D-4906-A6FA-D67B3421A502}" type="presParOf" srcId="{6BE0F935-69D8-4B28-8290-EEF63ECBAF37}" destId="{FDC7734D-BDCF-4530-BCCE-3A9897B41BA4}" srcOrd="2" destOrd="0" presId="urn:microsoft.com/office/officeart/2005/8/layout/process4"/>
    <dgm:cxn modelId="{D45CC939-48E4-414B-AA9E-92539263701A}" type="presParOf" srcId="{FDC7734D-BDCF-4530-BCCE-3A9897B41BA4}" destId="{F1960E33-30F3-48FD-997F-5ED048BD8B4B}" srcOrd="0" destOrd="0" presId="urn:microsoft.com/office/officeart/2005/8/layout/process4"/>
    <dgm:cxn modelId="{A6D886FE-09FC-4E19-AE5E-EA6AA8048EF4}" type="presParOf" srcId="{6BE0F935-69D8-4B28-8290-EEF63ECBAF37}" destId="{D30D976F-4543-42DF-B424-BC638867D42F}" srcOrd="3" destOrd="0" presId="urn:microsoft.com/office/officeart/2005/8/layout/process4"/>
    <dgm:cxn modelId="{024ADEC5-9EC1-4E0F-905B-C67FBC23E6F8}" type="presParOf" srcId="{6BE0F935-69D8-4B28-8290-EEF63ECBAF37}" destId="{DDC216EA-5171-4730-8126-409B2D11FBD0}" srcOrd="4" destOrd="0" presId="urn:microsoft.com/office/officeart/2005/8/layout/process4"/>
    <dgm:cxn modelId="{B26B624B-E75C-4086-A77D-7D190BCD3C72}" type="presParOf" srcId="{DDC216EA-5171-4730-8126-409B2D11FBD0}" destId="{1145A3C9-EFE1-4C38-AF06-F1E178B8777E}" srcOrd="0" destOrd="0" presId="urn:microsoft.com/office/officeart/2005/8/layout/process4"/>
    <dgm:cxn modelId="{A67070D9-1B58-419C-8D62-C0E229D2F9EB}" type="presParOf" srcId="{6BE0F935-69D8-4B28-8290-EEF63ECBAF37}" destId="{74A09E8D-9D85-4F6E-BB05-9F6A8467CD34}" srcOrd="5" destOrd="0" presId="urn:microsoft.com/office/officeart/2005/8/layout/process4"/>
    <dgm:cxn modelId="{37B6ED92-7810-46C3-BBA3-93D78E56F0AA}" type="presParOf" srcId="{6BE0F935-69D8-4B28-8290-EEF63ECBAF37}" destId="{E2507E74-E406-4E50-AD0A-71A245B8949C}" srcOrd="6" destOrd="0" presId="urn:microsoft.com/office/officeart/2005/8/layout/process4"/>
    <dgm:cxn modelId="{B5A1051A-95AC-4C42-8D19-952F6646A20C}" type="presParOf" srcId="{E2507E74-E406-4E50-AD0A-71A245B8949C}" destId="{94C3EA39-963F-4A1F-A7FA-2D6609AC1BA3}"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E4F92C-B3D0-4209-9850-5ED63E23C336}" type="doc">
      <dgm:prSet loTypeId="urn:microsoft.com/office/officeart/2005/8/layout/cycle8" loCatId="cycle" qsTypeId="urn:microsoft.com/office/officeart/2005/8/quickstyle/simple2" qsCatId="simple" csTypeId="urn:microsoft.com/office/officeart/2005/8/colors/accent1_2" csCatId="accent1" phldr="1"/>
      <dgm:spPr/>
    </dgm:pt>
    <dgm:pt modelId="{94AF3F85-3AA4-4F3E-B29D-A81B21A432EB}">
      <dgm:prSet phldrT="[文字]" custT="1"/>
      <dgm:spPr/>
      <dgm:t>
        <a:bodyPr/>
        <a:lstStyle/>
        <a:p>
          <a:r>
            <a:rPr lang="zh-TW" altLang="en-US" sz="2000" b="1" i="0" baseline="0" dirty="0">
              <a:ln w="6600">
                <a:prstDash val="solid"/>
              </a:ln>
              <a:effectLst>
                <a:outerShdw dist="38100" dir="2700000" algn="tl" rotWithShape="0">
                  <a:schemeClr val="accent2"/>
                </a:outerShdw>
              </a:effectLst>
              <a:latin typeface="Arial" panose="020B0604020202020204" pitchFamily="34" charset="0"/>
              <a:ea typeface="全真中圓體" panose="02010609000101010101" pitchFamily="49" charset="-120"/>
            </a:rPr>
            <a:t>預知保養</a:t>
          </a:r>
          <a:endParaRPr lang="zh-TW" altLang="en-US" sz="2000" b="1" i="0" baseline="0" dirty="0">
            <a:latin typeface="Arial" panose="020B0604020202020204" pitchFamily="34" charset="0"/>
            <a:ea typeface="全真中圓體" panose="02010609000101010101" pitchFamily="49" charset="-120"/>
          </a:endParaRPr>
        </a:p>
      </dgm:t>
    </dgm:pt>
    <dgm:pt modelId="{AEC78257-1B0D-4F92-9980-2B5F53782B8D}" type="parTrans" cxnId="{8E0FF6D3-71C5-4DF3-813C-10FB132D561E}">
      <dgm:prSet/>
      <dgm:spPr/>
      <dgm:t>
        <a:bodyPr/>
        <a:lstStyle/>
        <a:p>
          <a:endParaRPr lang="zh-TW" altLang="en-US"/>
        </a:p>
      </dgm:t>
    </dgm:pt>
    <dgm:pt modelId="{B9FBF693-3BE0-4C00-B749-91F0336E7517}" type="sibTrans" cxnId="{8E0FF6D3-71C5-4DF3-813C-10FB132D561E}">
      <dgm:prSet/>
      <dgm:spPr/>
      <dgm:t>
        <a:bodyPr/>
        <a:lstStyle/>
        <a:p>
          <a:endParaRPr lang="zh-TW" altLang="en-US"/>
        </a:p>
      </dgm:t>
    </dgm:pt>
    <dgm:pt modelId="{EE817F71-39CD-4E06-8B34-AF160F5C08B5}">
      <dgm:prSet custT="1"/>
      <dgm:spPr/>
      <dgm:t>
        <a:bodyPr/>
        <a:lstStyle/>
        <a:p>
          <a:r>
            <a:rPr lang="zh-TW" altLang="en-US" sz="2000" b="1" i="0" baseline="0" dirty="0">
              <a:ln w="6600">
                <a:prstDash val="solid"/>
              </a:ln>
              <a:effectLst>
                <a:outerShdw dist="38100" dir="2700000" algn="tl" rotWithShape="0">
                  <a:schemeClr val="accent2"/>
                </a:outerShdw>
              </a:effectLst>
              <a:latin typeface="Arial" panose="020B0604020202020204" pitchFamily="34" charset="0"/>
              <a:ea typeface="全真中圓體" panose="02010609000101010101" pitchFamily="49" charset="-120"/>
            </a:rPr>
            <a:t>先期檢測</a:t>
          </a:r>
        </a:p>
      </dgm:t>
    </dgm:pt>
    <dgm:pt modelId="{12663555-B1CA-4600-9171-49B9A67BB044}" type="parTrans" cxnId="{8F819D93-AC11-485B-9009-455C6A9C6975}">
      <dgm:prSet/>
      <dgm:spPr/>
      <dgm:t>
        <a:bodyPr/>
        <a:lstStyle/>
        <a:p>
          <a:endParaRPr lang="zh-TW" altLang="en-US"/>
        </a:p>
      </dgm:t>
    </dgm:pt>
    <dgm:pt modelId="{21508868-A672-4E9C-9F84-EEC603A4CBD8}" type="sibTrans" cxnId="{8F819D93-AC11-485B-9009-455C6A9C6975}">
      <dgm:prSet/>
      <dgm:spPr/>
      <dgm:t>
        <a:bodyPr/>
        <a:lstStyle/>
        <a:p>
          <a:endParaRPr lang="zh-TW" altLang="en-US"/>
        </a:p>
      </dgm:t>
    </dgm:pt>
    <dgm:pt modelId="{ED31E944-5491-4DC2-986D-6326A440B725}">
      <dgm:prSet custT="1"/>
      <dgm:spPr/>
      <dgm:t>
        <a:bodyPr/>
        <a:lstStyle/>
        <a:p>
          <a:r>
            <a:rPr lang="zh-TW" altLang="en-US" sz="2000" b="1" i="0" baseline="0" dirty="0">
              <a:ln w="6600">
                <a:prstDash val="solid"/>
              </a:ln>
              <a:effectLst>
                <a:outerShdw dist="38100" dir="2700000" algn="tl" rotWithShape="0">
                  <a:schemeClr val="accent2"/>
                </a:outerShdw>
              </a:effectLst>
              <a:latin typeface="Arial" panose="020B0604020202020204" pitchFamily="34" charset="0"/>
              <a:ea typeface="全真中圓體" panose="02010609000101010101" pitchFamily="49" charset="-120"/>
            </a:rPr>
            <a:t>設備改善</a:t>
          </a:r>
        </a:p>
      </dgm:t>
    </dgm:pt>
    <dgm:pt modelId="{4FF84F62-D84F-4682-9E2C-0E973982FF47}" type="parTrans" cxnId="{3E33FBA7-CC91-4B4C-B3CE-EE0D5520A383}">
      <dgm:prSet/>
      <dgm:spPr/>
      <dgm:t>
        <a:bodyPr/>
        <a:lstStyle/>
        <a:p>
          <a:endParaRPr lang="zh-TW" altLang="en-US"/>
        </a:p>
      </dgm:t>
    </dgm:pt>
    <dgm:pt modelId="{11DCE47D-B2D8-42C1-817A-0A591AEF0F79}" type="sibTrans" cxnId="{3E33FBA7-CC91-4B4C-B3CE-EE0D5520A383}">
      <dgm:prSet/>
      <dgm:spPr/>
      <dgm:t>
        <a:bodyPr/>
        <a:lstStyle/>
        <a:p>
          <a:endParaRPr lang="zh-TW" altLang="en-US"/>
        </a:p>
      </dgm:t>
    </dgm:pt>
    <dgm:pt modelId="{75D93D5E-20E9-473D-AF19-E6A80142B59A}">
      <dgm:prSet custT="1"/>
      <dgm:spPr/>
      <dgm:t>
        <a:bodyPr/>
        <a:lstStyle/>
        <a:p>
          <a:r>
            <a:rPr lang="zh-TW" altLang="en-US" sz="2000" b="1" i="0" baseline="0" dirty="0">
              <a:ln w="6600">
                <a:prstDash val="solid"/>
              </a:ln>
              <a:effectLst>
                <a:outerShdw dist="38100" dir="2700000" algn="tl" rotWithShape="0">
                  <a:schemeClr val="accent2"/>
                </a:outerShdw>
              </a:effectLst>
              <a:latin typeface="Arial" panose="020B0604020202020204" pitchFamily="34" charset="0"/>
              <a:ea typeface="全真中圓體" panose="02010609000101010101" pitchFamily="49" charset="-120"/>
            </a:rPr>
            <a:t>排除危害</a:t>
          </a:r>
          <a:endParaRPr lang="zh-TW" altLang="en-US" sz="2000" b="1" i="0" baseline="0" dirty="0">
            <a:latin typeface="Arial" panose="020B0604020202020204" pitchFamily="34" charset="0"/>
            <a:ea typeface="全真中圓體" panose="02010609000101010101" pitchFamily="49" charset="-120"/>
          </a:endParaRPr>
        </a:p>
      </dgm:t>
    </dgm:pt>
    <dgm:pt modelId="{002EE36E-7100-4FCA-A131-B41717E49671}" type="parTrans" cxnId="{D78E9B72-E708-4D82-8ED9-53861CE20BF8}">
      <dgm:prSet/>
      <dgm:spPr/>
      <dgm:t>
        <a:bodyPr/>
        <a:lstStyle/>
        <a:p>
          <a:endParaRPr lang="zh-TW" altLang="en-US"/>
        </a:p>
      </dgm:t>
    </dgm:pt>
    <dgm:pt modelId="{CAC6AFF2-34E6-478C-9C84-9DA660A5FA60}" type="sibTrans" cxnId="{D78E9B72-E708-4D82-8ED9-53861CE20BF8}">
      <dgm:prSet/>
      <dgm:spPr/>
      <dgm:t>
        <a:bodyPr/>
        <a:lstStyle/>
        <a:p>
          <a:endParaRPr lang="zh-TW" altLang="en-US"/>
        </a:p>
      </dgm:t>
    </dgm:pt>
    <dgm:pt modelId="{5FC7D250-5974-4761-868A-2ABD2E39E759}" type="pres">
      <dgm:prSet presAssocID="{6EE4F92C-B3D0-4209-9850-5ED63E23C336}" presName="compositeShape" presStyleCnt="0">
        <dgm:presLayoutVars>
          <dgm:chMax val="7"/>
          <dgm:dir/>
          <dgm:resizeHandles val="exact"/>
        </dgm:presLayoutVars>
      </dgm:prSet>
      <dgm:spPr/>
    </dgm:pt>
    <dgm:pt modelId="{28C47B69-CA12-4EE1-9B05-82C83D77D2AB}" type="pres">
      <dgm:prSet presAssocID="{6EE4F92C-B3D0-4209-9850-5ED63E23C336}" presName="wedge1" presStyleLbl="node1" presStyleIdx="0" presStyleCnt="4"/>
      <dgm:spPr/>
      <dgm:t>
        <a:bodyPr/>
        <a:lstStyle/>
        <a:p>
          <a:endParaRPr lang="zh-TW" altLang="en-US"/>
        </a:p>
      </dgm:t>
    </dgm:pt>
    <dgm:pt modelId="{BECC03A4-4583-4B1B-8360-D8F16543BC3C}" type="pres">
      <dgm:prSet presAssocID="{6EE4F92C-B3D0-4209-9850-5ED63E23C336}" presName="dummy1a" presStyleCnt="0"/>
      <dgm:spPr/>
    </dgm:pt>
    <dgm:pt modelId="{70331922-263C-415B-9402-16FE1BB662DF}" type="pres">
      <dgm:prSet presAssocID="{6EE4F92C-B3D0-4209-9850-5ED63E23C336}" presName="dummy1b" presStyleCnt="0"/>
      <dgm:spPr/>
    </dgm:pt>
    <dgm:pt modelId="{1DBFA3CC-527C-4A8B-904A-F06CE39994A6}" type="pres">
      <dgm:prSet presAssocID="{6EE4F92C-B3D0-4209-9850-5ED63E23C336}" presName="wedge1Tx" presStyleLbl="node1" presStyleIdx="0" presStyleCnt="4">
        <dgm:presLayoutVars>
          <dgm:chMax val="0"/>
          <dgm:chPref val="0"/>
          <dgm:bulletEnabled val="1"/>
        </dgm:presLayoutVars>
      </dgm:prSet>
      <dgm:spPr/>
      <dgm:t>
        <a:bodyPr/>
        <a:lstStyle/>
        <a:p>
          <a:endParaRPr lang="zh-TW" altLang="en-US"/>
        </a:p>
      </dgm:t>
    </dgm:pt>
    <dgm:pt modelId="{7058FD50-ABA5-4DD9-BAB6-2722AB63B727}" type="pres">
      <dgm:prSet presAssocID="{6EE4F92C-B3D0-4209-9850-5ED63E23C336}" presName="wedge2" presStyleLbl="node1" presStyleIdx="1" presStyleCnt="4"/>
      <dgm:spPr/>
      <dgm:t>
        <a:bodyPr/>
        <a:lstStyle/>
        <a:p>
          <a:endParaRPr lang="zh-TW" altLang="en-US"/>
        </a:p>
      </dgm:t>
    </dgm:pt>
    <dgm:pt modelId="{C0048D1B-67BE-44CA-968A-D26AEB35A243}" type="pres">
      <dgm:prSet presAssocID="{6EE4F92C-B3D0-4209-9850-5ED63E23C336}" presName="dummy2a" presStyleCnt="0"/>
      <dgm:spPr/>
    </dgm:pt>
    <dgm:pt modelId="{CC3CF838-D3E4-47C2-8136-503760A87957}" type="pres">
      <dgm:prSet presAssocID="{6EE4F92C-B3D0-4209-9850-5ED63E23C336}" presName="dummy2b" presStyleCnt="0"/>
      <dgm:spPr/>
    </dgm:pt>
    <dgm:pt modelId="{824356AD-49AB-447F-8331-34C78CD952BA}" type="pres">
      <dgm:prSet presAssocID="{6EE4F92C-B3D0-4209-9850-5ED63E23C336}" presName="wedge2Tx" presStyleLbl="node1" presStyleIdx="1" presStyleCnt="4">
        <dgm:presLayoutVars>
          <dgm:chMax val="0"/>
          <dgm:chPref val="0"/>
          <dgm:bulletEnabled val="1"/>
        </dgm:presLayoutVars>
      </dgm:prSet>
      <dgm:spPr/>
      <dgm:t>
        <a:bodyPr/>
        <a:lstStyle/>
        <a:p>
          <a:endParaRPr lang="zh-TW" altLang="en-US"/>
        </a:p>
      </dgm:t>
    </dgm:pt>
    <dgm:pt modelId="{BBDE0958-2161-410F-97E9-3F9D160C6E18}" type="pres">
      <dgm:prSet presAssocID="{6EE4F92C-B3D0-4209-9850-5ED63E23C336}" presName="wedge3" presStyleLbl="node1" presStyleIdx="2" presStyleCnt="4"/>
      <dgm:spPr/>
      <dgm:t>
        <a:bodyPr/>
        <a:lstStyle/>
        <a:p>
          <a:endParaRPr lang="zh-TW" altLang="en-US"/>
        </a:p>
      </dgm:t>
    </dgm:pt>
    <dgm:pt modelId="{5C7EE425-4941-4E50-A698-3295942162E6}" type="pres">
      <dgm:prSet presAssocID="{6EE4F92C-B3D0-4209-9850-5ED63E23C336}" presName="dummy3a" presStyleCnt="0"/>
      <dgm:spPr/>
    </dgm:pt>
    <dgm:pt modelId="{777E0CE7-E663-4700-97C9-61127584101C}" type="pres">
      <dgm:prSet presAssocID="{6EE4F92C-B3D0-4209-9850-5ED63E23C336}" presName="dummy3b" presStyleCnt="0"/>
      <dgm:spPr/>
    </dgm:pt>
    <dgm:pt modelId="{0C036E60-FF24-48B2-98CA-CBF9213B0FBD}" type="pres">
      <dgm:prSet presAssocID="{6EE4F92C-B3D0-4209-9850-5ED63E23C336}" presName="wedge3Tx" presStyleLbl="node1" presStyleIdx="2" presStyleCnt="4">
        <dgm:presLayoutVars>
          <dgm:chMax val="0"/>
          <dgm:chPref val="0"/>
          <dgm:bulletEnabled val="1"/>
        </dgm:presLayoutVars>
      </dgm:prSet>
      <dgm:spPr/>
      <dgm:t>
        <a:bodyPr/>
        <a:lstStyle/>
        <a:p>
          <a:endParaRPr lang="zh-TW" altLang="en-US"/>
        </a:p>
      </dgm:t>
    </dgm:pt>
    <dgm:pt modelId="{9E0F9870-93D1-45D3-8007-5D9D95929BE8}" type="pres">
      <dgm:prSet presAssocID="{6EE4F92C-B3D0-4209-9850-5ED63E23C336}" presName="wedge4" presStyleLbl="node1" presStyleIdx="3" presStyleCnt="4"/>
      <dgm:spPr/>
      <dgm:t>
        <a:bodyPr/>
        <a:lstStyle/>
        <a:p>
          <a:endParaRPr lang="zh-TW" altLang="en-US"/>
        </a:p>
      </dgm:t>
    </dgm:pt>
    <dgm:pt modelId="{E10507D2-89B4-4F2D-8675-5F3DE24C65D1}" type="pres">
      <dgm:prSet presAssocID="{6EE4F92C-B3D0-4209-9850-5ED63E23C336}" presName="dummy4a" presStyleCnt="0"/>
      <dgm:spPr/>
    </dgm:pt>
    <dgm:pt modelId="{A5F3AF08-08E9-4A9E-ABA9-1731C38329D7}" type="pres">
      <dgm:prSet presAssocID="{6EE4F92C-B3D0-4209-9850-5ED63E23C336}" presName="dummy4b" presStyleCnt="0"/>
      <dgm:spPr/>
    </dgm:pt>
    <dgm:pt modelId="{CCC1854B-6825-4D87-B957-DAD39CB44E19}" type="pres">
      <dgm:prSet presAssocID="{6EE4F92C-B3D0-4209-9850-5ED63E23C336}" presName="wedge4Tx" presStyleLbl="node1" presStyleIdx="3" presStyleCnt="4">
        <dgm:presLayoutVars>
          <dgm:chMax val="0"/>
          <dgm:chPref val="0"/>
          <dgm:bulletEnabled val="1"/>
        </dgm:presLayoutVars>
      </dgm:prSet>
      <dgm:spPr/>
      <dgm:t>
        <a:bodyPr/>
        <a:lstStyle/>
        <a:p>
          <a:endParaRPr lang="zh-TW" altLang="en-US"/>
        </a:p>
      </dgm:t>
    </dgm:pt>
    <dgm:pt modelId="{969F2FDE-E58C-4176-8AE9-08A670ED4499}" type="pres">
      <dgm:prSet presAssocID="{B9FBF693-3BE0-4C00-B749-91F0336E7517}" presName="arrowWedge1" presStyleLbl="fgSibTrans2D1" presStyleIdx="0" presStyleCnt="4"/>
      <dgm:spPr/>
    </dgm:pt>
    <dgm:pt modelId="{1ABE70F7-B388-47FB-926B-6EB922DA14CE}" type="pres">
      <dgm:prSet presAssocID="{21508868-A672-4E9C-9F84-EEC603A4CBD8}" presName="arrowWedge2" presStyleLbl="fgSibTrans2D1" presStyleIdx="1" presStyleCnt="4"/>
      <dgm:spPr/>
    </dgm:pt>
    <dgm:pt modelId="{0534C41B-4F1C-4835-87DC-C18984EE103E}" type="pres">
      <dgm:prSet presAssocID="{11DCE47D-B2D8-42C1-817A-0A591AEF0F79}" presName="arrowWedge3" presStyleLbl="fgSibTrans2D1" presStyleIdx="2" presStyleCnt="4"/>
      <dgm:spPr/>
    </dgm:pt>
    <dgm:pt modelId="{9B002E7C-5C9A-475D-A01A-7BC16E835002}" type="pres">
      <dgm:prSet presAssocID="{CAC6AFF2-34E6-478C-9C84-9DA660A5FA60}" presName="arrowWedge4" presStyleLbl="fgSibTrans2D1" presStyleIdx="3" presStyleCnt="4"/>
      <dgm:spPr/>
    </dgm:pt>
  </dgm:ptLst>
  <dgm:cxnLst>
    <dgm:cxn modelId="{15D9BFF5-FEF8-4C7F-80C4-BFE2DEB6B77A}" type="presOf" srcId="{75D93D5E-20E9-473D-AF19-E6A80142B59A}" destId="{9E0F9870-93D1-45D3-8007-5D9D95929BE8}" srcOrd="0" destOrd="0" presId="urn:microsoft.com/office/officeart/2005/8/layout/cycle8"/>
    <dgm:cxn modelId="{8E0FF6D3-71C5-4DF3-813C-10FB132D561E}" srcId="{6EE4F92C-B3D0-4209-9850-5ED63E23C336}" destId="{94AF3F85-3AA4-4F3E-B29D-A81B21A432EB}" srcOrd="0" destOrd="0" parTransId="{AEC78257-1B0D-4F92-9980-2B5F53782B8D}" sibTransId="{B9FBF693-3BE0-4C00-B749-91F0336E7517}"/>
    <dgm:cxn modelId="{9F03DA1C-357D-427C-A476-1ED563BDC95E}" type="presOf" srcId="{ED31E944-5491-4DC2-986D-6326A440B725}" destId="{0C036E60-FF24-48B2-98CA-CBF9213B0FBD}" srcOrd="1" destOrd="0" presId="urn:microsoft.com/office/officeart/2005/8/layout/cycle8"/>
    <dgm:cxn modelId="{8F819D93-AC11-485B-9009-455C6A9C6975}" srcId="{6EE4F92C-B3D0-4209-9850-5ED63E23C336}" destId="{EE817F71-39CD-4E06-8B34-AF160F5C08B5}" srcOrd="1" destOrd="0" parTransId="{12663555-B1CA-4600-9171-49B9A67BB044}" sibTransId="{21508868-A672-4E9C-9F84-EEC603A4CBD8}"/>
    <dgm:cxn modelId="{EAC4A35C-234F-4D2A-A6C1-24FEBD418151}" type="presOf" srcId="{6EE4F92C-B3D0-4209-9850-5ED63E23C336}" destId="{5FC7D250-5974-4761-868A-2ABD2E39E759}" srcOrd="0" destOrd="0" presId="urn:microsoft.com/office/officeart/2005/8/layout/cycle8"/>
    <dgm:cxn modelId="{5D1D9676-C4AF-4F3B-BF71-40950E66EED3}" type="presOf" srcId="{ED31E944-5491-4DC2-986D-6326A440B725}" destId="{BBDE0958-2161-410F-97E9-3F9D160C6E18}" srcOrd="0" destOrd="0" presId="urn:microsoft.com/office/officeart/2005/8/layout/cycle8"/>
    <dgm:cxn modelId="{489B623C-7BE2-452B-99E7-13F389FC758E}" type="presOf" srcId="{94AF3F85-3AA4-4F3E-B29D-A81B21A432EB}" destId="{28C47B69-CA12-4EE1-9B05-82C83D77D2AB}" srcOrd="0" destOrd="0" presId="urn:microsoft.com/office/officeart/2005/8/layout/cycle8"/>
    <dgm:cxn modelId="{878A4FA8-58F2-4AC2-B7C3-956CA99A19BB}" type="presOf" srcId="{EE817F71-39CD-4E06-8B34-AF160F5C08B5}" destId="{7058FD50-ABA5-4DD9-BAB6-2722AB63B727}" srcOrd="0" destOrd="0" presId="urn:microsoft.com/office/officeart/2005/8/layout/cycle8"/>
    <dgm:cxn modelId="{5656AA4F-7DC2-4203-943F-376CAE4F52C0}" type="presOf" srcId="{94AF3F85-3AA4-4F3E-B29D-A81B21A432EB}" destId="{1DBFA3CC-527C-4A8B-904A-F06CE39994A6}" srcOrd="1" destOrd="0" presId="urn:microsoft.com/office/officeart/2005/8/layout/cycle8"/>
    <dgm:cxn modelId="{63062AAE-62B4-4E41-98D6-88F79B03DEA2}" type="presOf" srcId="{EE817F71-39CD-4E06-8B34-AF160F5C08B5}" destId="{824356AD-49AB-447F-8331-34C78CD952BA}" srcOrd="1" destOrd="0" presId="urn:microsoft.com/office/officeart/2005/8/layout/cycle8"/>
    <dgm:cxn modelId="{D78E9B72-E708-4D82-8ED9-53861CE20BF8}" srcId="{6EE4F92C-B3D0-4209-9850-5ED63E23C336}" destId="{75D93D5E-20E9-473D-AF19-E6A80142B59A}" srcOrd="3" destOrd="0" parTransId="{002EE36E-7100-4FCA-A131-B41717E49671}" sibTransId="{CAC6AFF2-34E6-478C-9C84-9DA660A5FA60}"/>
    <dgm:cxn modelId="{3E33FBA7-CC91-4B4C-B3CE-EE0D5520A383}" srcId="{6EE4F92C-B3D0-4209-9850-5ED63E23C336}" destId="{ED31E944-5491-4DC2-986D-6326A440B725}" srcOrd="2" destOrd="0" parTransId="{4FF84F62-D84F-4682-9E2C-0E973982FF47}" sibTransId="{11DCE47D-B2D8-42C1-817A-0A591AEF0F79}"/>
    <dgm:cxn modelId="{F4E32502-C522-4F2D-8BC7-481BE28AAEC7}" type="presOf" srcId="{75D93D5E-20E9-473D-AF19-E6A80142B59A}" destId="{CCC1854B-6825-4D87-B957-DAD39CB44E19}" srcOrd="1" destOrd="0" presId="urn:microsoft.com/office/officeart/2005/8/layout/cycle8"/>
    <dgm:cxn modelId="{A44ED5DD-BD75-444C-9AC9-0E08023147FB}" type="presParOf" srcId="{5FC7D250-5974-4761-868A-2ABD2E39E759}" destId="{28C47B69-CA12-4EE1-9B05-82C83D77D2AB}" srcOrd="0" destOrd="0" presId="urn:microsoft.com/office/officeart/2005/8/layout/cycle8"/>
    <dgm:cxn modelId="{83F6935F-4E0A-4626-B61B-6832A6CEEAEC}" type="presParOf" srcId="{5FC7D250-5974-4761-868A-2ABD2E39E759}" destId="{BECC03A4-4583-4B1B-8360-D8F16543BC3C}" srcOrd="1" destOrd="0" presId="urn:microsoft.com/office/officeart/2005/8/layout/cycle8"/>
    <dgm:cxn modelId="{9BE784B8-584D-4B82-8D19-A4EB4613427C}" type="presParOf" srcId="{5FC7D250-5974-4761-868A-2ABD2E39E759}" destId="{70331922-263C-415B-9402-16FE1BB662DF}" srcOrd="2" destOrd="0" presId="urn:microsoft.com/office/officeart/2005/8/layout/cycle8"/>
    <dgm:cxn modelId="{89E7A880-74C9-42EE-AE74-385A63CD8C25}" type="presParOf" srcId="{5FC7D250-5974-4761-868A-2ABD2E39E759}" destId="{1DBFA3CC-527C-4A8B-904A-F06CE39994A6}" srcOrd="3" destOrd="0" presId="urn:microsoft.com/office/officeart/2005/8/layout/cycle8"/>
    <dgm:cxn modelId="{2F1B5BDB-4D8C-4C8B-8347-4F8D6CA67C3A}" type="presParOf" srcId="{5FC7D250-5974-4761-868A-2ABD2E39E759}" destId="{7058FD50-ABA5-4DD9-BAB6-2722AB63B727}" srcOrd="4" destOrd="0" presId="urn:microsoft.com/office/officeart/2005/8/layout/cycle8"/>
    <dgm:cxn modelId="{8091D945-F649-478E-9A0C-DE59E95842CE}" type="presParOf" srcId="{5FC7D250-5974-4761-868A-2ABD2E39E759}" destId="{C0048D1B-67BE-44CA-968A-D26AEB35A243}" srcOrd="5" destOrd="0" presId="urn:microsoft.com/office/officeart/2005/8/layout/cycle8"/>
    <dgm:cxn modelId="{1682D501-38BC-43D7-8BAD-757DE78246D2}" type="presParOf" srcId="{5FC7D250-5974-4761-868A-2ABD2E39E759}" destId="{CC3CF838-D3E4-47C2-8136-503760A87957}" srcOrd="6" destOrd="0" presId="urn:microsoft.com/office/officeart/2005/8/layout/cycle8"/>
    <dgm:cxn modelId="{5021B2BD-8D08-4CF5-8EDC-9DE0373A2B7F}" type="presParOf" srcId="{5FC7D250-5974-4761-868A-2ABD2E39E759}" destId="{824356AD-49AB-447F-8331-34C78CD952BA}" srcOrd="7" destOrd="0" presId="urn:microsoft.com/office/officeart/2005/8/layout/cycle8"/>
    <dgm:cxn modelId="{E4ED8E0F-664B-4729-8A38-30686C3D36BD}" type="presParOf" srcId="{5FC7D250-5974-4761-868A-2ABD2E39E759}" destId="{BBDE0958-2161-410F-97E9-3F9D160C6E18}" srcOrd="8" destOrd="0" presId="urn:microsoft.com/office/officeart/2005/8/layout/cycle8"/>
    <dgm:cxn modelId="{EFA17B79-1DFE-452C-98CE-2EEBF4256E9C}" type="presParOf" srcId="{5FC7D250-5974-4761-868A-2ABD2E39E759}" destId="{5C7EE425-4941-4E50-A698-3295942162E6}" srcOrd="9" destOrd="0" presId="urn:microsoft.com/office/officeart/2005/8/layout/cycle8"/>
    <dgm:cxn modelId="{A9018BF8-3713-4376-99F2-6978C5D5C003}" type="presParOf" srcId="{5FC7D250-5974-4761-868A-2ABD2E39E759}" destId="{777E0CE7-E663-4700-97C9-61127584101C}" srcOrd="10" destOrd="0" presId="urn:microsoft.com/office/officeart/2005/8/layout/cycle8"/>
    <dgm:cxn modelId="{DA092BD6-0D44-41F7-BE5D-414BDE2CD067}" type="presParOf" srcId="{5FC7D250-5974-4761-868A-2ABD2E39E759}" destId="{0C036E60-FF24-48B2-98CA-CBF9213B0FBD}" srcOrd="11" destOrd="0" presId="urn:microsoft.com/office/officeart/2005/8/layout/cycle8"/>
    <dgm:cxn modelId="{902A19E6-A989-438A-AA67-65DF21E30DF3}" type="presParOf" srcId="{5FC7D250-5974-4761-868A-2ABD2E39E759}" destId="{9E0F9870-93D1-45D3-8007-5D9D95929BE8}" srcOrd="12" destOrd="0" presId="urn:microsoft.com/office/officeart/2005/8/layout/cycle8"/>
    <dgm:cxn modelId="{94E3E213-EDC3-4C8E-84D9-0F7DBA865F16}" type="presParOf" srcId="{5FC7D250-5974-4761-868A-2ABD2E39E759}" destId="{E10507D2-89B4-4F2D-8675-5F3DE24C65D1}" srcOrd="13" destOrd="0" presId="urn:microsoft.com/office/officeart/2005/8/layout/cycle8"/>
    <dgm:cxn modelId="{0FFE1A7F-220E-4092-8F12-37C78857F74E}" type="presParOf" srcId="{5FC7D250-5974-4761-868A-2ABD2E39E759}" destId="{A5F3AF08-08E9-4A9E-ABA9-1731C38329D7}" srcOrd="14" destOrd="0" presId="urn:microsoft.com/office/officeart/2005/8/layout/cycle8"/>
    <dgm:cxn modelId="{9D0745A4-D124-4997-915C-21961995FB56}" type="presParOf" srcId="{5FC7D250-5974-4761-868A-2ABD2E39E759}" destId="{CCC1854B-6825-4D87-B957-DAD39CB44E19}" srcOrd="15" destOrd="0" presId="urn:microsoft.com/office/officeart/2005/8/layout/cycle8"/>
    <dgm:cxn modelId="{31697D2E-78BF-4E1E-B28C-3BC235AA0DCA}" type="presParOf" srcId="{5FC7D250-5974-4761-868A-2ABD2E39E759}" destId="{969F2FDE-E58C-4176-8AE9-08A670ED4499}" srcOrd="16" destOrd="0" presId="urn:microsoft.com/office/officeart/2005/8/layout/cycle8"/>
    <dgm:cxn modelId="{DA0F2BAB-DEC2-4D3C-ADB4-7F185C61C680}" type="presParOf" srcId="{5FC7D250-5974-4761-868A-2ABD2E39E759}" destId="{1ABE70F7-B388-47FB-926B-6EB922DA14CE}" srcOrd="17" destOrd="0" presId="urn:microsoft.com/office/officeart/2005/8/layout/cycle8"/>
    <dgm:cxn modelId="{9F6AAC45-16A3-41FF-B05D-318D08856FAB}" type="presParOf" srcId="{5FC7D250-5974-4761-868A-2ABD2E39E759}" destId="{0534C41B-4F1C-4835-87DC-C18984EE103E}" srcOrd="18" destOrd="0" presId="urn:microsoft.com/office/officeart/2005/8/layout/cycle8"/>
    <dgm:cxn modelId="{6B27973E-54D9-47B9-B87F-56233CCF5330}" type="presParOf" srcId="{5FC7D250-5974-4761-868A-2ABD2E39E759}" destId="{9B002E7C-5C9A-475D-A01A-7BC16E835002}" srcOrd="19" destOrd="0" presId="urn:microsoft.com/office/officeart/2005/8/layout/cycle8"/>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2E624-D5EC-47D1-8A88-7B78E5FEABDB}" type="doc">
      <dgm:prSet loTypeId="urn:microsoft.com/office/officeart/2005/8/layout/arrow2" loCatId="process" qsTypeId="urn:microsoft.com/office/officeart/2005/8/quickstyle/3d3" qsCatId="3D" csTypeId="urn:microsoft.com/office/officeart/2005/8/colors/accent1_2" csCatId="accent1" phldr="1"/>
      <dgm:spPr/>
    </dgm:pt>
    <dgm:pt modelId="{8FA838FB-E20C-45B6-B532-0E70FD82462A}">
      <dgm:prSet phldrT="[文字]" custT="1"/>
      <dgm:spPr/>
      <dgm:t>
        <a:bodyPr/>
        <a:lstStyle/>
        <a:p>
          <a:r>
            <a:rPr kumimoji="1" lang="zh-TW" altLang="en-US" sz="1600" b="1" i="0" u="none" strike="noStrike" cap="none" normalizeH="0" baseline="0" dirty="0">
              <a:ln/>
              <a:solidFill>
                <a:schemeClr val="accent4">
                  <a:lumMod val="75000"/>
                </a:schemeClr>
              </a:solidFill>
              <a:effectLst/>
              <a:latin typeface="Arial" panose="020B0604020202020204" pitchFamily="34" charset="0"/>
              <a:ea typeface="全真中圓體" panose="02010609000101010101" pitchFamily="49" charset="-120"/>
            </a:rPr>
            <a:t>十年廠內設備基本資料</a:t>
          </a:r>
          <a:endParaRPr lang="zh-TW" altLang="en-US" sz="1600" b="1" baseline="0" dirty="0">
            <a:solidFill>
              <a:schemeClr val="accent4">
                <a:lumMod val="75000"/>
              </a:schemeClr>
            </a:solidFill>
            <a:latin typeface="Arial" panose="020B0604020202020204" pitchFamily="34" charset="0"/>
            <a:ea typeface="全真中圓體" panose="02010609000101010101" pitchFamily="49" charset="-120"/>
          </a:endParaRPr>
        </a:p>
      </dgm:t>
    </dgm:pt>
    <dgm:pt modelId="{C725B89A-75AD-4B43-8A70-2B58569145FB}" type="parTrans" cxnId="{A7B820E0-4AE9-4CAD-9C7E-2C4560437742}">
      <dgm:prSet/>
      <dgm:spPr/>
      <dgm:t>
        <a:bodyPr/>
        <a:lstStyle/>
        <a:p>
          <a:endParaRPr lang="zh-TW" altLang="en-US"/>
        </a:p>
      </dgm:t>
    </dgm:pt>
    <dgm:pt modelId="{F34B9076-C689-4D6B-9139-037CDD4B486A}" type="sibTrans" cxnId="{A7B820E0-4AE9-4CAD-9C7E-2C4560437742}">
      <dgm:prSet/>
      <dgm:spPr/>
      <dgm:t>
        <a:bodyPr/>
        <a:lstStyle/>
        <a:p>
          <a:endParaRPr lang="zh-TW" altLang="en-US"/>
        </a:p>
      </dgm:t>
    </dgm:pt>
    <dgm:pt modelId="{CC624CFE-55EB-4428-AE05-994AFF983FFF}">
      <dgm:prSet phldrT="[文字]" custT="1"/>
      <dgm:spPr/>
      <dgm:t>
        <a:bodyPr/>
        <a:lstStyle/>
        <a:p>
          <a:r>
            <a:rPr lang="zh-TW" altLang="en-US" sz="1600" b="1" baseline="0" dirty="0">
              <a:solidFill>
                <a:schemeClr val="accent4">
                  <a:lumMod val="75000"/>
                </a:schemeClr>
              </a:solidFill>
              <a:latin typeface="Arial" panose="020B0604020202020204" pitchFamily="34" charset="0"/>
              <a:ea typeface="全真中圓體" panose="02010609000101010101" pitchFamily="49" charset="-120"/>
            </a:rPr>
            <a:t>設備照片</a:t>
          </a:r>
        </a:p>
      </dgm:t>
    </dgm:pt>
    <dgm:pt modelId="{B90A85AA-B590-4F1C-B51F-39EF5C82F604}" type="parTrans" cxnId="{1CB3C252-F455-4170-B0B2-249E5068C409}">
      <dgm:prSet/>
      <dgm:spPr/>
      <dgm:t>
        <a:bodyPr/>
        <a:lstStyle/>
        <a:p>
          <a:endParaRPr lang="zh-TW" altLang="en-US"/>
        </a:p>
      </dgm:t>
    </dgm:pt>
    <dgm:pt modelId="{8E835CDE-2DAC-47D4-B559-CD791FC2CC51}" type="sibTrans" cxnId="{1CB3C252-F455-4170-B0B2-249E5068C409}">
      <dgm:prSet/>
      <dgm:spPr/>
      <dgm:t>
        <a:bodyPr/>
        <a:lstStyle/>
        <a:p>
          <a:endParaRPr lang="zh-TW" altLang="en-US"/>
        </a:p>
      </dgm:t>
    </dgm:pt>
    <dgm:pt modelId="{74D6494F-146B-4889-92B3-7E50D71168B4}">
      <dgm:prSet phldrT="[文字]" custT="1"/>
      <dgm:spPr/>
      <dgm:t>
        <a:bodyPr/>
        <a:lstStyle/>
        <a:p>
          <a:r>
            <a:rPr lang="zh-TW" altLang="en-US" sz="1600" b="1" baseline="0" dirty="0">
              <a:solidFill>
                <a:schemeClr val="accent4">
                  <a:lumMod val="75000"/>
                </a:schemeClr>
              </a:solidFill>
              <a:latin typeface="Arial" panose="020B0604020202020204" pitchFamily="34" charset="0"/>
              <a:ea typeface="全真中圓體" panose="02010609000101010101" pitchFamily="49" charset="-120"/>
            </a:rPr>
            <a:t>現況</a:t>
          </a:r>
        </a:p>
      </dgm:t>
    </dgm:pt>
    <dgm:pt modelId="{93AF7B8C-3AAE-4AD1-9CA7-F30984754C81}" type="parTrans" cxnId="{28DDB881-7473-4D36-B137-95CEF2B91475}">
      <dgm:prSet/>
      <dgm:spPr/>
      <dgm:t>
        <a:bodyPr/>
        <a:lstStyle/>
        <a:p>
          <a:endParaRPr lang="zh-TW" altLang="en-US"/>
        </a:p>
      </dgm:t>
    </dgm:pt>
    <dgm:pt modelId="{1910D1AF-694C-4E8C-B83F-E39FC4447CA0}" type="sibTrans" cxnId="{28DDB881-7473-4D36-B137-95CEF2B91475}">
      <dgm:prSet/>
      <dgm:spPr/>
      <dgm:t>
        <a:bodyPr/>
        <a:lstStyle/>
        <a:p>
          <a:endParaRPr lang="zh-TW" altLang="en-US"/>
        </a:p>
      </dgm:t>
    </dgm:pt>
    <dgm:pt modelId="{A6C436E5-780E-4A74-B304-F1AF30CC5C82}">
      <dgm:prSet phldrT="[文字]" custT="1"/>
      <dgm:spPr/>
      <dgm:t>
        <a:bodyPr/>
        <a:lstStyle/>
        <a:p>
          <a:r>
            <a:rPr kumimoji="1" lang="zh-TW" altLang="en-US" sz="1600" b="1" i="0" u="none" strike="noStrike" cap="none" normalizeH="0" baseline="0" dirty="0">
              <a:ln/>
              <a:solidFill>
                <a:schemeClr val="accent4">
                  <a:lumMod val="75000"/>
                </a:schemeClr>
              </a:solidFill>
              <a:effectLst/>
              <a:latin typeface="Arial" panose="020B0604020202020204" pitchFamily="34" charset="0"/>
              <a:ea typeface="全真中圓體" panose="02010609000101010101" pitchFamily="49" charset="-120"/>
            </a:rPr>
            <a:t>歷次檢修零組件名稱、單價列表</a:t>
          </a:r>
          <a:endParaRPr lang="zh-TW" altLang="en-US" sz="1600" b="1" baseline="0" dirty="0">
            <a:solidFill>
              <a:schemeClr val="accent4">
                <a:lumMod val="75000"/>
              </a:schemeClr>
            </a:solidFill>
            <a:latin typeface="Arial" panose="020B0604020202020204" pitchFamily="34" charset="0"/>
            <a:ea typeface="全真中圓體" panose="02010609000101010101" pitchFamily="49" charset="-120"/>
          </a:endParaRPr>
        </a:p>
      </dgm:t>
    </dgm:pt>
    <dgm:pt modelId="{DF1E193D-7DAF-4B07-BB5C-EBC137AB5609}" type="parTrans" cxnId="{5481AE7C-9613-4D75-B68F-777198BA7959}">
      <dgm:prSet/>
      <dgm:spPr/>
      <dgm:t>
        <a:bodyPr/>
        <a:lstStyle/>
        <a:p>
          <a:endParaRPr lang="zh-TW" altLang="en-US"/>
        </a:p>
      </dgm:t>
    </dgm:pt>
    <dgm:pt modelId="{1D5933B4-0D4E-49AB-9E9E-68A391787E79}" type="sibTrans" cxnId="{5481AE7C-9613-4D75-B68F-777198BA7959}">
      <dgm:prSet/>
      <dgm:spPr/>
      <dgm:t>
        <a:bodyPr/>
        <a:lstStyle/>
        <a:p>
          <a:endParaRPr lang="zh-TW" altLang="en-US"/>
        </a:p>
      </dgm:t>
    </dgm:pt>
    <dgm:pt modelId="{CF026723-072A-48CB-A693-F3FA44E1ABC7}">
      <dgm:prSet phldrT="[文字]" custT="1"/>
      <dgm:spPr/>
      <dgm:t>
        <a:bodyPr/>
        <a:lstStyle/>
        <a:p>
          <a:r>
            <a:rPr lang="zh-TW" altLang="en-US" sz="1600" b="1" baseline="0" dirty="0">
              <a:solidFill>
                <a:schemeClr val="accent4">
                  <a:lumMod val="75000"/>
                </a:schemeClr>
              </a:solidFill>
              <a:latin typeface="Arial" panose="020B0604020202020204" pitchFamily="34" charset="0"/>
              <a:ea typeface="全真中圓體" panose="02010609000101010101" pitchFamily="49" charset="-120"/>
            </a:rPr>
            <a:t>維修廠商資料</a:t>
          </a:r>
        </a:p>
      </dgm:t>
    </dgm:pt>
    <dgm:pt modelId="{19399C4B-4F66-4FA6-A1A4-29B6DCF21CF5}" type="parTrans" cxnId="{A652A042-405B-4D69-9FCF-DB032CCC907D}">
      <dgm:prSet/>
      <dgm:spPr/>
      <dgm:t>
        <a:bodyPr/>
        <a:lstStyle/>
        <a:p>
          <a:endParaRPr lang="zh-TW" altLang="en-US"/>
        </a:p>
      </dgm:t>
    </dgm:pt>
    <dgm:pt modelId="{00B5BC2B-D51F-400C-A404-8A5D4941C908}" type="sibTrans" cxnId="{A652A042-405B-4D69-9FCF-DB032CCC907D}">
      <dgm:prSet/>
      <dgm:spPr/>
      <dgm:t>
        <a:bodyPr/>
        <a:lstStyle/>
        <a:p>
          <a:endParaRPr lang="zh-TW" altLang="en-US"/>
        </a:p>
      </dgm:t>
    </dgm:pt>
    <dgm:pt modelId="{D8A3998D-04A9-4C50-996E-7CAF3A02C46C}" type="pres">
      <dgm:prSet presAssocID="{A982E624-D5EC-47D1-8A88-7B78E5FEABDB}" presName="arrowDiagram" presStyleCnt="0">
        <dgm:presLayoutVars>
          <dgm:chMax val="5"/>
          <dgm:dir/>
          <dgm:resizeHandles val="exact"/>
        </dgm:presLayoutVars>
      </dgm:prSet>
      <dgm:spPr/>
    </dgm:pt>
    <dgm:pt modelId="{4E2DBE7B-51C2-4B96-AE3D-377824D7FE5B}" type="pres">
      <dgm:prSet presAssocID="{A982E624-D5EC-47D1-8A88-7B78E5FEABDB}" presName="arrow" presStyleLbl="bgShp" presStyleIdx="0" presStyleCnt="1" custScaleY="180857" custLinFactNeighborX="1628" custLinFactNeighborY="4702"/>
      <dgm:spPr/>
    </dgm:pt>
    <dgm:pt modelId="{5866C427-35E6-42FF-B0EE-ED80DA1EBE64}" type="pres">
      <dgm:prSet presAssocID="{A982E624-D5EC-47D1-8A88-7B78E5FEABDB}" presName="arrowDiagram5" presStyleCnt="0"/>
      <dgm:spPr/>
    </dgm:pt>
    <dgm:pt modelId="{8AAA24CB-FB42-41DD-A8B1-32750588959A}" type="pres">
      <dgm:prSet presAssocID="{8FA838FB-E20C-45B6-B532-0E70FD82462A}" presName="bullet5a" presStyleLbl="node1" presStyleIdx="0" presStyleCnt="5"/>
      <dgm:spPr/>
    </dgm:pt>
    <dgm:pt modelId="{5B15C201-8D7B-4EE6-980B-37D5108AB3C1}" type="pres">
      <dgm:prSet presAssocID="{8FA838FB-E20C-45B6-B532-0E70FD82462A}" presName="textBox5a" presStyleLbl="revTx" presStyleIdx="0" presStyleCnt="5">
        <dgm:presLayoutVars>
          <dgm:bulletEnabled val="1"/>
        </dgm:presLayoutVars>
      </dgm:prSet>
      <dgm:spPr/>
      <dgm:t>
        <a:bodyPr/>
        <a:lstStyle/>
        <a:p>
          <a:endParaRPr lang="zh-TW" altLang="en-US"/>
        </a:p>
      </dgm:t>
    </dgm:pt>
    <dgm:pt modelId="{83F73234-1F9E-45CF-8F1E-A04E04EE1C19}" type="pres">
      <dgm:prSet presAssocID="{A6C436E5-780E-4A74-B304-F1AF30CC5C82}" presName="bullet5b" presStyleLbl="node1" presStyleIdx="1" presStyleCnt="5"/>
      <dgm:spPr/>
    </dgm:pt>
    <dgm:pt modelId="{EF8B0493-F7FE-451A-B1C7-6B6670A5ED01}" type="pres">
      <dgm:prSet presAssocID="{A6C436E5-780E-4A74-B304-F1AF30CC5C82}" presName="textBox5b" presStyleLbl="revTx" presStyleIdx="1" presStyleCnt="5">
        <dgm:presLayoutVars>
          <dgm:bulletEnabled val="1"/>
        </dgm:presLayoutVars>
      </dgm:prSet>
      <dgm:spPr/>
      <dgm:t>
        <a:bodyPr/>
        <a:lstStyle/>
        <a:p>
          <a:endParaRPr lang="zh-TW" altLang="en-US"/>
        </a:p>
      </dgm:t>
    </dgm:pt>
    <dgm:pt modelId="{B21820F1-1BF5-4EE5-99FC-B8E149A09836}" type="pres">
      <dgm:prSet presAssocID="{CF026723-072A-48CB-A693-F3FA44E1ABC7}" presName="bullet5c" presStyleLbl="node1" presStyleIdx="2" presStyleCnt="5" custLinFactNeighborX="25861" custLinFactNeighborY="-74305"/>
      <dgm:spPr/>
    </dgm:pt>
    <dgm:pt modelId="{50072F84-FA70-41E7-B6A8-2C5FFEA8F070}" type="pres">
      <dgm:prSet presAssocID="{CF026723-072A-48CB-A693-F3FA44E1ABC7}" presName="textBox5c" presStyleLbl="revTx" presStyleIdx="2" presStyleCnt="5">
        <dgm:presLayoutVars>
          <dgm:bulletEnabled val="1"/>
        </dgm:presLayoutVars>
      </dgm:prSet>
      <dgm:spPr/>
      <dgm:t>
        <a:bodyPr/>
        <a:lstStyle/>
        <a:p>
          <a:endParaRPr lang="zh-TW" altLang="en-US"/>
        </a:p>
      </dgm:t>
    </dgm:pt>
    <dgm:pt modelId="{859A4D68-4EB5-4080-9CED-F52097E3CC4D}" type="pres">
      <dgm:prSet presAssocID="{CC624CFE-55EB-4428-AE05-994AFF983FFF}" presName="bullet5d" presStyleLbl="node1" presStyleIdx="3" presStyleCnt="5" custLinFactNeighborX="33328" custLinFactNeighborY="-58904"/>
      <dgm:spPr/>
    </dgm:pt>
    <dgm:pt modelId="{855FB574-4A87-497D-B039-3E5271D693C0}" type="pres">
      <dgm:prSet presAssocID="{CC624CFE-55EB-4428-AE05-994AFF983FFF}" presName="textBox5d" presStyleLbl="revTx" presStyleIdx="3" presStyleCnt="5">
        <dgm:presLayoutVars>
          <dgm:bulletEnabled val="1"/>
        </dgm:presLayoutVars>
      </dgm:prSet>
      <dgm:spPr/>
      <dgm:t>
        <a:bodyPr/>
        <a:lstStyle/>
        <a:p>
          <a:endParaRPr lang="zh-TW" altLang="en-US"/>
        </a:p>
      </dgm:t>
    </dgm:pt>
    <dgm:pt modelId="{AB457DA3-C31C-4068-B2D0-FC1DCEE39542}" type="pres">
      <dgm:prSet presAssocID="{74D6494F-146B-4889-92B3-7E50D71168B4}" presName="bullet5e" presStyleLbl="node1" presStyleIdx="4" presStyleCnt="5" custLinFactNeighborX="55398" custLinFactNeighborY="-75522"/>
      <dgm:spPr/>
    </dgm:pt>
    <dgm:pt modelId="{11DD8668-B8D2-44C6-A990-69F9E05CCFED}" type="pres">
      <dgm:prSet presAssocID="{74D6494F-146B-4889-92B3-7E50D71168B4}" presName="textBox5e" presStyleLbl="revTx" presStyleIdx="4" presStyleCnt="5">
        <dgm:presLayoutVars>
          <dgm:bulletEnabled val="1"/>
        </dgm:presLayoutVars>
      </dgm:prSet>
      <dgm:spPr/>
      <dgm:t>
        <a:bodyPr/>
        <a:lstStyle/>
        <a:p>
          <a:endParaRPr lang="zh-TW" altLang="en-US"/>
        </a:p>
      </dgm:t>
    </dgm:pt>
  </dgm:ptLst>
  <dgm:cxnLst>
    <dgm:cxn modelId="{28DDB881-7473-4D36-B137-95CEF2B91475}" srcId="{A982E624-D5EC-47D1-8A88-7B78E5FEABDB}" destId="{74D6494F-146B-4889-92B3-7E50D71168B4}" srcOrd="4" destOrd="0" parTransId="{93AF7B8C-3AAE-4AD1-9CA7-F30984754C81}" sibTransId="{1910D1AF-694C-4E8C-B83F-E39FC4447CA0}"/>
    <dgm:cxn modelId="{5481AE7C-9613-4D75-B68F-777198BA7959}" srcId="{A982E624-D5EC-47D1-8A88-7B78E5FEABDB}" destId="{A6C436E5-780E-4A74-B304-F1AF30CC5C82}" srcOrd="1" destOrd="0" parTransId="{DF1E193D-7DAF-4B07-BB5C-EBC137AB5609}" sibTransId="{1D5933B4-0D4E-49AB-9E9E-68A391787E79}"/>
    <dgm:cxn modelId="{21E48867-A357-489E-A262-F2AA6CBAA008}" type="presOf" srcId="{A982E624-D5EC-47D1-8A88-7B78E5FEABDB}" destId="{D8A3998D-04A9-4C50-996E-7CAF3A02C46C}" srcOrd="0" destOrd="0" presId="urn:microsoft.com/office/officeart/2005/8/layout/arrow2"/>
    <dgm:cxn modelId="{E864BEB8-03D6-4ED1-B6D5-605AAF9ECD9B}" type="presOf" srcId="{74D6494F-146B-4889-92B3-7E50D71168B4}" destId="{11DD8668-B8D2-44C6-A990-69F9E05CCFED}" srcOrd="0" destOrd="0" presId="urn:microsoft.com/office/officeart/2005/8/layout/arrow2"/>
    <dgm:cxn modelId="{196C1EB5-3142-4837-BA76-AF2EFE5E19C8}" type="presOf" srcId="{A6C436E5-780E-4A74-B304-F1AF30CC5C82}" destId="{EF8B0493-F7FE-451A-B1C7-6B6670A5ED01}" srcOrd="0" destOrd="0" presId="urn:microsoft.com/office/officeart/2005/8/layout/arrow2"/>
    <dgm:cxn modelId="{1292AD6C-E945-4A35-947B-A13D191069AD}" type="presOf" srcId="{8FA838FB-E20C-45B6-B532-0E70FD82462A}" destId="{5B15C201-8D7B-4EE6-980B-37D5108AB3C1}" srcOrd="0" destOrd="0" presId="urn:microsoft.com/office/officeart/2005/8/layout/arrow2"/>
    <dgm:cxn modelId="{C74D0999-1A17-4107-A97E-4D14CA7EBE49}" type="presOf" srcId="{CF026723-072A-48CB-A693-F3FA44E1ABC7}" destId="{50072F84-FA70-41E7-B6A8-2C5FFEA8F070}" srcOrd="0" destOrd="0" presId="urn:microsoft.com/office/officeart/2005/8/layout/arrow2"/>
    <dgm:cxn modelId="{A652A042-405B-4D69-9FCF-DB032CCC907D}" srcId="{A982E624-D5EC-47D1-8A88-7B78E5FEABDB}" destId="{CF026723-072A-48CB-A693-F3FA44E1ABC7}" srcOrd="2" destOrd="0" parTransId="{19399C4B-4F66-4FA6-A1A4-29B6DCF21CF5}" sibTransId="{00B5BC2B-D51F-400C-A404-8A5D4941C908}"/>
    <dgm:cxn modelId="{1CB3C252-F455-4170-B0B2-249E5068C409}" srcId="{A982E624-D5EC-47D1-8A88-7B78E5FEABDB}" destId="{CC624CFE-55EB-4428-AE05-994AFF983FFF}" srcOrd="3" destOrd="0" parTransId="{B90A85AA-B590-4F1C-B51F-39EF5C82F604}" sibTransId="{8E835CDE-2DAC-47D4-B559-CD791FC2CC51}"/>
    <dgm:cxn modelId="{3CBCB9DF-22EA-4097-8AA4-F407D1D463AA}" type="presOf" srcId="{CC624CFE-55EB-4428-AE05-994AFF983FFF}" destId="{855FB574-4A87-497D-B039-3E5271D693C0}" srcOrd="0" destOrd="0" presId="urn:microsoft.com/office/officeart/2005/8/layout/arrow2"/>
    <dgm:cxn modelId="{A7B820E0-4AE9-4CAD-9C7E-2C4560437742}" srcId="{A982E624-D5EC-47D1-8A88-7B78E5FEABDB}" destId="{8FA838FB-E20C-45B6-B532-0E70FD82462A}" srcOrd="0" destOrd="0" parTransId="{C725B89A-75AD-4B43-8A70-2B58569145FB}" sibTransId="{F34B9076-C689-4D6B-9139-037CDD4B486A}"/>
    <dgm:cxn modelId="{A7BFD2AC-608B-4A8A-8303-2C5EC80F1FBF}" type="presParOf" srcId="{D8A3998D-04A9-4C50-996E-7CAF3A02C46C}" destId="{4E2DBE7B-51C2-4B96-AE3D-377824D7FE5B}" srcOrd="0" destOrd="0" presId="urn:microsoft.com/office/officeart/2005/8/layout/arrow2"/>
    <dgm:cxn modelId="{3D7D104A-4B4E-4900-AABB-450764E6BD14}" type="presParOf" srcId="{D8A3998D-04A9-4C50-996E-7CAF3A02C46C}" destId="{5866C427-35E6-42FF-B0EE-ED80DA1EBE64}" srcOrd="1" destOrd="0" presId="urn:microsoft.com/office/officeart/2005/8/layout/arrow2"/>
    <dgm:cxn modelId="{7C7B180F-D459-40E3-9DEB-69FE78983F7C}" type="presParOf" srcId="{5866C427-35E6-42FF-B0EE-ED80DA1EBE64}" destId="{8AAA24CB-FB42-41DD-A8B1-32750588959A}" srcOrd="0" destOrd="0" presId="urn:microsoft.com/office/officeart/2005/8/layout/arrow2"/>
    <dgm:cxn modelId="{AE54FE98-0DAB-4811-8928-5ED8F1BD0A6C}" type="presParOf" srcId="{5866C427-35E6-42FF-B0EE-ED80DA1EBE64}" destId="{5B15C201-8D7B-4EE6-980B-37D5108AB3C1}" srcOrd="1" destOrd="0" presId="urn:microsoft.com/office/officeart/2005/8/layout/arrow2"/>
    <dgm:cxn modelId="{470BC132-5BDE-4AD8-9FF2-EA1289EA8D9E}" type="presParOf" srcId="{5866C427-35E6-42FF-B0EE-ED80DA1EBE64}" destId="{83F73234-1F9E-45CF-8F1E-A04E04EE1C19}" srcOrd="2" destOrd="0" presId="urn:microsoft.com/office/officeart/2005/8/layout/arrow2"/>
    <dgm:cxn modelId="{45C69E79-FF5D-4723-B73A-B2E3EA9B01A8}" type="presParOf" srcId="{5866C427-35E6-42FF-B0EE-ED80DA1EBE64}" destId="{EF8B0493-F7FE-451A-B1C7-6B6670A5ED01}" srcOrd="3" destOrd="0" presId="urn:microsoft.com/office/officeart/2005/8/layout/arrow2"/>
    <dgm:cxn modelId="{BC3A5D4C-64C7-47FF-9B77-EC84A2B9EBA9}" type="presParOf" srcId="{5866C427-35E6-42FF-B0EE-ED80DA1EBE64}" destId="{B21820F1-1BF5-4EE5-99FC-B8E149A09836}" srcOrd="4" destOrd="0" presId="urn:microsoft.com/office/officeart/2005/8/layout/arrow2"/>
    <dgm:cxn modelId="{9C1EFD7F-B1D0-4EAD-B805-C749A7F33D68}" type="presParOf" srcId="{5866C427-35E6-42FF-B0EE-ED80DA1EBE64}" destId="{50072F84-FA70-41E7-B6A8-2C5FFEA8F070}" srcOrd="5" destOrd="0" presId="urn:microsoft.com/office/officeart/2005/8/layout/arrow2"/>
    <dgm:cxn modelId="{EBCA1A9A-DDD5-48A1-A4F2-8BE7BB878F15}" type="presParOf" srcId="{5866C427-35E6-42FF-B0EE-ED80DA1EBE64}" destId="{859A4D68-4EB5-4080-9CED-F52097E3CC4D}" srcOrd="6" destOrd="0" presId="urn:microsoft.com/office/officeart/2005/8/layout/arrow2"/>
    <dgm:cxn modelId="{FB6FCEAB-1C7C-402C-9AFE-614963E6347D}" type="presParOf" srcId="{5866C427-35E6-42FF-B0EE-ED80DA1EBE64}" destId="{855FB574-4A87-497D-B039-3E5271D693C0}" srcOrd="7" destOrd="0" presId="urn:microsoft.com/office/officeart/2005/8/layout/arrow2"/>
    <dgm:cxn modelId="{A81BB0C6-E8F8-4555-BDB5-955C6DB8BF28}" type="presParOf" srcId="{5866C427-35E6-42FF-B0EE-ED80DA1EBE64}" destId="{AB457DA3-C31C-4068-B2D0-FC1DCEE39542}" srcOrd="8" destOrd="0" presId="urn:microsoft.com/office/officeart/2005/8/layout/arrow2"/>
    <dgm:cxn modelId="{0D88C345-9ABB-48B3-B384-0633B5DF3925}" type="presParOf" srcId="{5866C427-35E6-42FF-B0EE-ED80DA1EBE64}" destId="{11DD8668-B8D2-44C6-A990-69F9E05CCFED}" srcOrd="9" destOrd="0" presId="urn:microsoft.com/office/officeart/2005/8/layout/arrow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82C9BE-B7EE-4531-962C-01CCF589DFA8}" type="doc">
      <dgm:prSet loTypeId="urn:microsoft.com/office/officeart/2005/8/layout/radial5" loCatId="relationship" qsTypeId="urn:microsoft.com/office/officeart/2005/8/quickstyle/3d3" qsCatId="3D" csTypeId="urn:microsoft.com/office/officeart/2005/8/colors/colorful1#3" csCatId="colorful" phldr="1"/>
      <dgm:spPr/>
      <dgm:t>
        <a:bodyPr/>
        <a:lstStyle/>
        <a:p>
          <a:endParaRPr lang="zh-TW" altLang="en-US"/>
        </a:p>
      </dgm:t>
    </dgm:pt>
    <dgm:pt modelId="{165FABB3-49CC-41F6-AA6B-24D6FE9BB01C}">
      <dgm:prSet phldrT="[文字]" custT="1"/>
      <dgm:spPr/>
      <dgm:t>
        <a:bodyPr/>
        <a:lstStyle/>
        <a:p>
          <a:r>
            <a:rPr lang="zh-TW" altLang="en-US" sz="1600" b="1" baseline="0" dirty="0">
              <a:latin typeface="Arial" panose="020B0604020202020204" pitchFamily="34" charset="0"/>
              <a:ea typeface="全真中圓體" panose="02010609000101010101" pitchFamily="49" charset="-120"/>
            </a:rPr>
            <a:t>紅外線檢測</a:t>
          </a:r>
        </a:p>
      </dgm:t>
    </dgm:pt>
    <dgm:pt modelId="{DBCDCD86-E92D-4774-8527-653DDDE8E93E}" type="parTrans" cxnId="{7FFE3414-69B6-4371-A346-646FD017ABA5}">
      <dgm:prSet/>
      <dgm:spPr/>
      <dgm:t>
        <a:bodyPr/>
        <a:lstStyle/>
        <a:p>
          <a:endParaRPr lang="zh-TW" altLang="en-US" b="1"/>
        </a:p>
      </dgm:t>
    </dgm:pt>
    <dgm:pt modelId="{9355D5EA-AE3F-410C-878C-4F9F16F92360}" type="sibTrans" cxnId="{7FFE3414-69B6-4371-A346-646FD017ABA5}">
      <dgm:prSet/>
      <dgm:spPr/>
      <dgm:t>
        <a:bodyPr/>
        <a:lstStyle/>
        <a:p>
          <a:endParaRPr lang="zh-TW" altLang="en-US" b="1"/>
        </a:p>
      </dgm:t>
    </dgm:pt>
    <dgm:pt modelId="{4493C505-7935-496D-833A-D305905BB53B}">
      <dgm:prSet phldrT="[文字]" custT="1"/>
      <dgm:spPr/>
      <dgm:t>
        <a:bodyPr/>
        <a:lstStyle/>
        <a:p>
          <a:r>
            <a:rPr lang="zh-TW" altLang="en-US" sz="1600" b="1" baseline="0" dirty="0">
              <a:latin typeface="Arial" panose="020B0604020202020204" pitchFamily="34" charset="0"/>
              <a:ea typeface="全真中圓體" panose="02010609000101010101" pitchFamily="49" charset="-120"/>
            </a:rPr>
            <a:t>控制設備端子</a:t>
          </a:r>
        </a:p>
      </dgm:t>
    </dgm:pt>
    <dgm:pt modelId="{6B3B26FB-47AA-467A-9569-197EF35EC8B0}" type="parTrans" cxnId="{B6C108A0-0FCB-48CC-9CB1-52F5012BA140}">
      <dgm:prSet/>
      <dgm:spPr/>
      <dgm:t>
        <a:bodyPr/>
        <a:lstStyle/>
        <a:p>
          <a:endParaRPr lang="zh-TW" altLang="en-US" b="1"/>
        </a:p>
      </dgm:t>
    </dgm:pt>
    <dgm:pt modelId="{8070ABF2-878D-46F1-913C-783E32DDEF3A}" type="sibTrans" cxnId="{B6C108A0-0FCB-48CC-9CB1-52F5012BA140}">
      <dgm:prSet/>
      <dgm:spPr/>
      <dgm:t>
        <a:bodyPr/>
        <a:lstStyle/>
        <a:p>
          <a:endParaRPr lang="zh-TW" altLang="en-US" b="1"/>
        </a:p>
      </dgm:t>
    </dgm:pt>
    <dgm:pt modelId="{CCB829DE-3326-497A-9767-E1E7645CF0E1}">
      <dgm:prSet phldrT="[文字]" custT="1"/>
      <dgm:spPr/>
      <dgm:t>
        <a:bodyPr/>
        <a:lstStyle/>
        <a:p>
          <a:r>
            <a:rPr lang="zh-TW" altLang="en-US" sz="1600" b="1" baseline="0" dirty="0">
              <a:latin typeface="Arial" panose="020B0604020202020204" pitchFamily="34" charset="0"/>
              <a:ea typeface="全真中圓體" panose="02010609000101010101" pitchFamily="49" charset="-120"/>
            </a:rPr>
            <a:t>電纜配管診斷</a:t>
          </a:r>
        </a:p>
      </dgm:t>
    </dgm:pt>
    <dgm:pt modelId="{E8E1F8AC-9485-472C-839E-FCCB6C539A86}" type="parTrans" cxnId="{AF3C2B4E-9195-4BD8-9B32-F09AC4C214AD}">
      <dgm:prSet/>
      <dgm:spPr/>
      <dgm:t>
        <a:bodyPr/>
        <a:lstStyle/>
        <a:p>
          <a:endParaRPr lang="zh-TW" altLang="en-US" b="1"/>
        </a:p>
      </dgm:t>
    </dgm:pt>
    <dgm:pt modelId="{3459FD19-095F-4ABA-99AA-5CCF09876CB6}" type="sibTrans" cxnId="{AF3C2B4E-9195-4BD8-9B32-F09AC4C214AD}">
      <dgm:prSet/>
      <dgm:spPr/>
      <dgm:t>
        <a:bodyPr/>
        <a:lstStyle/>
        <a:p>
          <a:endParaRPr lang="zh-TW" altLang="en-US" b="1"/>
        </a:p>
      </dgm:t>
    </dgm:pt>
    <dgm:pt modelId="{5E78A975-49E6-4DF4-A9DC-6EAD46B059FD}">
      <dgm:prSet phldrT="[文字]" custT="1"/>
      <dgm:spPr/>
      <dgm:t>
        <a:bodyPr/>
        <a:lstStyle/>
        <a:p>
          <a:r>
            <a:rPr lang="zh-TW" altLang="en-US" sz="1600" b="1" baseline="0" dirty="0">
              <a:latin typeface="Arial" panose="020B0604020202020204" pitchFamily="34" charset="0"/>
              <a:ea typeface="全真中圓體" panose="02010609000101010101" pitchFamily="49" charset="-120"/>
            </a:rPr>
            <a:t>絕緣  部份</a:t>
          </a:r>
        </a:p>
      </dgm:t>
    </dgm:pt>
    <dgm:pt modelId="{0D4D1759-4F15-47A1-B3CE-64436502298F}" type="parTrans" cxnId="{455C33E0-3C37-4EE2-873B-3FBDD46D692E}">
      <dgm:prSet/>
      <dgm:spPr/>
      <dgm:t>
        <a:bodyPr/>
        <a:lstStyle/>
        <a:p>
          <a:endParaRPr lang="zh-TW" altLang="en-US" b="1"/>
        </a:p>
      </dgm:t>
    </dgm:pt>
    <dgm:pt modelId="{FB157A3C-2D4C-4A10-9F73-970C8DE7A62C}" type="sibTrans" cxnId="{455C33E0-3C37-4EE2-873B-3FBDD46D692E}">
      <dgm:prSet/>
      <dgm:spPr/>
      <dgm:t>
        <a:bodyPr/>
        <a:lstStyle/>
        <a:p>
          <a:endParaRPr lang="zh-TW" altLang="en-US" b="1"/>
        </a:p>
      </dgm:t>
    </dgm:pt>
    <dgm:pt modelId="{479C0633-B7A9-4E6D-B1AB-2299D2788029}">
      <dgm:prSet phldrT="[文字]" custT="1"/>
      <dgm:spPr/>
      <dgm:t>
        <a:bodyPr/>
        <a:lstStyle/>
        <a:p>
          <a:r>
            <a:rPr lang="zh-TW" altLang="en-US" sz="1600" b="1" baseline="0" dirty="0">
              <a:latin typeface="Arial" panose="020B0604020202020204" pitchFamily="34" charset="0"/>
              <a:ea typeface="全真中圓體" panose="02010609000101010101" pitchFamily="49" charset="-120"/>
            </a:rPr>
            <a:t>輸送  電線</a:t>
          </a:r>
        </a:p>
      </dgm:t>
    </dgm:pt>
    <dgm:pt modelId="{67BFB70E-E623-47AC-920A-6010EE7CB32B}" type="parTrans" cxnId="{C6BD6B6B-A87C-4080-B164-038C42410FAA}">
      <dgm:prSet/>
      <dgm:spPr/>
      <dgm:t>
        <a:bodyPr/>
        <a:lstStyle/>
        <a:p>
          <a:endParaRPr lang="zh-TW" altLang="en-US" b="1"/>
        </a:p>
      </dgm:t>
    </dgm:pt>
    <dgm:pt modelId="{2C854B30-0249-453F-9A27-9E5F5B4077D0}" type="sibTrans" cxnId="{C6BD6B6B-A87C-4080-B164-038C42410FAA}">
      <dgm:prSet/>
      <dgm:spPr/>
      <dgm:t>
        <a:bodyPr/>
        <a:lstStyle/>
        <a:p>
          <a:endParaRPr lang="zh-TW" altLang="en-US" b="1"/>
        </a:p>
      </dgm:t>
    </dgm:pt>
    <dgm:pt modelId="{4BC45219-B511-43C4-A8C6-C8C83D4B66BB}">
      <dgm:prSet phldrT="[文字]" custT="1"/>
      <dgm:spPr/>
      <dgm:t>
        <a:bodyPr/>
        <a:lstStyle/>
        <a:p>
          <a:r>
            <a:rPr lang="zh-TW" altLang="en-US" sz="1600" b="1" baseline="0" dirty="0">
              <a:latin typeface="Arial" panose="020B0604020202020204" pitchFamily="34" charset="0"/>
              <a:ea typeface="全真中圓體" panose="02010609000101010101" pitchFamily="49" charset="-120"/>
            </a:rPr>
            <a:t>變電設備診斷</a:t>
          </a:r>
        </a:p>
      </dgm:t>
    </dgm:pt>
    <dgm:pt modelId="{E261488D-61DB-477A-9D27-88601F5AD515}" type="parTrans" cxnId="{5086CB94-C646-4D12-978A-461A50B3F707}">
      <dgm:prSet/>
      <dgm:spPr/>
      <dgm:t>
        <a:bodyPr/>
        <a:lstStyle/>
        <a:p>
          <a:endParaRPr lang="zh-TW" altLang="en-US" b="1"/>
        </a:p>
      </dgm:t>
    </dgm:pt>
    <dgm:pt modelId="{F803A0A2-09CD-41F5-8EA6-1F8EF8D96B7F}" type="sibTrans" cxnId="{5086CB94-C646-4D12-978A-461A50B3F707}">
      <dgm:prSet/>
      <dgm:spPr/>
      <dgm:t>
        <a:bodyPr/>
        <a:lstStyle/>
        <a:p>
          <a:endParaRPr lang="zh-TW" altLang="en-US" b="1"/>
        </a:p>
      </dgm:t>
    </dgm:pt>
    <dgm:pt modelId="{8108CDD6-1DCF-4913-9919-00C62ACB4E4D}">
      <dgm:prSet phldrT="[文字]" custT="1"/>
      <dgm:spPr/>
      <dgm:t>
        <a:bodyPr/>
        <a:lstStyle/>
        <a:p>
          <a:r>
            <a:rPr lang="zh-TW" altLang="en-US" sz="1600" b="1" baseline="0" dirty="0">
              <a:latin typeface="Arial" panose="020B0604020202020204" pitchFamily="34" charset="0"/>
              <a:ea typeface="全真中圓體" panose="02010609000101010101" pitchFamily="49" charset="-120"/>
            </a:rPr>
            <a:t>無人監視系統</a:t>
          </a:r>
        </a:p>
      </dgm:t>
    </dgm:pt>
    <dgm:pt modelId="{DDA5F445-98E7-4DE2-8808-A457638D1014}" type="parTrans" cxnId="{8D20646D-A552-496D-A2CF-C55FBEC408E1}">
      <dgm:prSet/>
      <dgm:spPr/>
      <dgm:t>
        <a:bodyPr/>
        <a:lstStyle/>
        <a:p>
          <a:endParaRPr lang="zh-TW" altLang="en-US" b="1"/>
        </a:p>
      </dgm:t>
    </dgm:pt>
    <dgm:pt modelId="{A7B16156-4765-4579-B59E-6926D79D05B1}" type="sibTrans" cxnId="{8D20646D-A552-496D-A2CF-C55FBEC408E1}">
      <dgm:prSet/>
      <dgm:spPr/>
      <dgm:t>
        <a:bodyPr/>
        <a:lstStyle/>
        <a:p>
          <a:endParaRPr lang="zh-TW" altLang="en-US" b="1"/>
        </a:p>
      </dgm:t>
    </dgm:pt>
    <dgm:pt modelId="{8A0CD241-5F34-4038-A523-F3BA665A6E78}" type="pres">
      <dgm:prSet presAssocID="{F482C9BE-B7EE-4531-962C-01CCF589DFA8}" presName="Name0" presStyleCnt="0">
        <dgm:presLayoutVars>
          <dgm:chMax val="1"/>
          <dgm:dir/>
          <dgm:animLvl val="ctr"/>
          <dgm:resizeHandles val="exact"/>
        </dgm:presLayoutVars>
      </dgm:prSet>
      <dgm:spPr/>
      <dgm:t>
        <a:bodyPr/>
        <a:lstStyle/>
        <a:p>
          <a:endParaRPr lang="zh-TW" altLang="en-US"/>
        </a:p>
      </dgm:t>
    </dgm:pt>
    <dgm:pt modelId="{C370C131-0331-4066-B2AA-8FBF7349C903}" type="pres">
      <dgm:prSet presAssocID="{165FABB3-49CC-41F6-AA6B-24D6FE9BB01C}" presName="centerShape" presStyleLbl="node0" presStyleIdx="0" presStyleCnt="1" custLinFactNeighborX="344" custLinFactNeighborY="-1628"/>
      <dgm:spPr/>
      <dgm:t>
        <a:bodyPr/>
        <a:lstStyle/>
        <a:p>
          <a:endParaRPr lang="zh-TW" altLang="en-US"/>
        </a:p>
      </dgm:t>
    </dgm:pt>
    <dgm:pt modelId="{6692C9E6-4AC8-4E8C-BB37-8DE1858E8058}" type="pres">
      <dgm:prSet presAssocID="{6B3B26FB-47AA-467A-9569-197EF35EC8B0}" presName="parTrans" presStyleLbl="sibTrans2D1" presStyleIdx="0" presStyleCnt="6"/>
      <dgm:spPr/>
      <dgm:t>
        <a:bodyPr/>
        <a:lstStyle/>
        <a:p>
          <a:endParaRPr lang="zh-TW" altLang="en-US"/>
        </a:p>
      </dgm:t>
    </dgm:pt>
    <dgm:pt modelId="{1D33B8A8-EB60-4EAB-B294-C443F381E819}" type="pres">
      <dgm:prSet presAssocID="{6B3B26FB-47AA-467A-9569-197EF35EC8B0}" presName="connectorText" presStyleLbl="sibTrans2D1" presStyleIdx="0" presStyleCnt="6"/>
      <dgm:spPr/>
      <dgm:t>
        <a:bodyPr/>
        <a:lstStyle/>
        <a:p>
          <a:endParaRPr lang="zh-TW" altLang="en-US"/>
        </a:p>
      </dgm:t>
    </dgm:pt>
    <dgm:pt modelId="{FA4942E5-0412-4398-BB54-13576B9B0ACC}" type="pres">
      <dgm:prSet presAssocID="{4493C505-7935-496D-833A-D305905BB53B}" presName="node" presStyleLbl="node1" presStyleIdx="0" presStyleCnt="6">
        <dgm:presLayoutVars>
          <dgm:bulletEnabled val="1"/>
        </dgm:presLayoutVars>
      </dgm:prSet>
      <dgm:spPr/>
      <dgm:t>
        <a:bodyPr/>
        <a:lstStyle/>
        <a:p>
          <a:endParaRPr lang="zh-TW" altLang="en-US"/>
        </a:p>
      </dgm:t>
    </dgm:pt>
    <dgm:pt modelId="{F1784E3D-FFC4-46EB-9E4D-B4FF4E9DF6BB}" type="pres">
      <dgm:prSet presAssocID="{E8E1F8AC-9485-472C-839E-FCCB6C539A86}" presName="parTrans" presStyleLbl="sibTrans2D1" presStyleIdx="1" presStyleCnt="6"/>
      <dgm:spPr/>
      <dgm:t>
        <a:bodyPr/>
        <a:lstStyle/>
        <a:p>
          <a:endParaRPr lang="zh-TW" altLang="en-US"/>
        </a:p>
      </dgm:t>
    </dgm:pt>
    <dgm:pt modelId="{198A44BF-0734-4008-A7B1-01D6C26C49BA}" type="pres">
      <dgm:prSet presAssocID="{E8E1F8AC-9485-472C-839E-FCCB6C539A86}" presName="connectorText" presStyleLbl="sibTrans2D1" presStyleIdx="1" presStyleCnt="6"/>
      <dgm:spPr/>
      <dgm:t>
        <a:bodyPr/>
        <a:lstStyle/>
        <a:p>
          <a:endParaRPr lang="zh-TW" altLang="en-US"/>
        </a:p>
      </dgm:t>
    </dgm:pt>
    <dgm:pt modelId="{EAFF8E99-14A1-46C4-92F8-E26F4074120C}" type="pres">
      <dgm:prSet presAssocID="{CCB829DE-3326-497A-9767-E1E7645CF0E1}" presName="node" presStyleLbl="node1" presStyleIdx="1" presStyleCnt="6">
        <dgm:presLayoutVars>
          <dgm:bulletEnabled val="1"/>
        </dgm:presLayoutVars>
      </dgm:prSet>
      <dgm:spPr/>
      <dgm:t>
        <a:bodyPr/>
        <a:lstStyle/>
        <a:p>
          <a:endParaRPr lang="zh-TW" altLang="en-US"/>
        </a:p>
      </dgm:t>
    </dgm:pt>
    <dgm:pt modelId="{0472F45C-A5B2-4584-B9E2-D8BBCFD300F0}" type="pres">
      <dgm:prSet presAssocID="{0D4D1759-4F15-47A1-B3CE-64436502298F}" presName="parTrans" presStyleLbl="sibTrans2D1" presStyleIdx="2" presStyleCnt="6"/>
      <dgm:spPr/>
      <dgm:t>
        <a:bodyPr/>
        <a:lstStyle/>
        <a:p>
          <a:endParaRPr lang="zh-TW" altLang="en-US"/>
        </a:p>
      </dgm:t>
    </dgm:pt>
    <dgm:pt modelId="{5954991C-1DA6-4205-AC63-C5DAEC14DD23}" type="pres">
      <dgm:prSet presAssocID="{0D4D1759-4F15-47A1-B3CE-64436502298F}" presName="connectorText" presStyleLbl="sibTrans2D1" presStyleIdx="2" presStyleCnt="6"/>
      <dgm:spPr/>
      <dgm:t>
        <a:bodyPr/>
        <a:lstStyle/>
        <a:p>
          <a:endParaRPr lang="zh-TW" altLang="en-US"/>
        </a:p>
      </dgm:t>
    </dgm:pt>
    <dgm:pt modelId="{FB1388D1-BB9E-4291-9B27-A7874E1D1E4E}" type="pres">
      <dgm:prSet presAssocID="{5E78A975-49E6-4DF4-A9DC-6EAD46B059FD}" presName="node" presStyleLbl="node1" presStyleIdx="2" presStyleCnt="6">
        <dgm:presLayoutVars>
          <dgm:bulletEnabled val="1"/>
        </dgm:presLayoutVars>
      </dgm:prSet>
      <dgm:spPr/>
      <dgm:t>
        <a:bodyPr/>
        <a:lstStyle/>
        <a:p>
          <a:endParaRPr lang="zh-TW" altLang="en-US"/>
        </a:p>
      </dgm:t>
    </dgm:pt>
    <dgm:pt modelId="{38AAC6A4-5E54-44C8-98E6-9AB3A9BB52C3}" type="pres">
      <dgm:prSet presAssocID="{67BFB70E-E623-47AC-920A-6010EE7CB32B}" presName="parTrans" presStyleLbl="sibTrans2D1" presStyleIdx="3" presStyleCnt="6"/>
      <dgm:spPr/>
      <dgm:t>
        <a:bodyPr/>
        <a:lstStyle/>
        <a:p>
          <a:endParaRPr lang="zh-TW" altLang="en-US"/>
        </a:p>
      </dgm:t>
    </dgm:pt>
    <dgm:pt modelId="{6E5376D6-842A-43C8-84ED-8CF9A26BEF31}" type="pres">
      <dgm:prSet presAssocID="{67BFB70E-E623-47AC-920A-6010EE7CB32B}" presName="connectorText" presStyleLbl="sibTrans2D1" presStyleIdx="3" presStyleCnt="6"/>
      <dgm:spPr/>
      <dgm:t>
        <a:bodyPr/>
        <a:lstStyle/>
        <a:p>
          <a:endParaRPr lang="zh-TW" altLang="en-US"/>
        </a:p>
      </dgm:t>
    </dgm:pt>
    <dgm:pt modelId="{3908BD4E-59A4-4D9A-B2DD-451CB223DF80}" type="pres">
      <dgm:prSet presAssocID="{479C0633-B7A9-4E6D-B1AB-2299D2788029}" presName="node" presStyleLbl="node1" presStyleIdx="3" presStyleCnt="6" custRadScaleRad="99403" custRadScaleInc="1636">
        <dgm:presLayoutVars>
          <dgm:bulletEnabled val="1"/>
        </dgm:presLayoutVars>
      </dgm:prSet>
      <dgm:spPr/>
      <dgm:t>
        <a:bodyPr/>
        <a:lstStyle/>
        <a:p>
          <a:endParaRPr lang="zh-TW" altLang="en-US"/>
        </a:p>
      </dgm:t>
    </dgm:pt>
    <dgm:pt modelId="{8FDE4062-5D9D-44C5-92BD-A8887704383E}" type="pres">
      <dgm:prSet presAssocID="{E261488D-61DB-477A-9D27-88601F5AD515}" presName="parTrans" presStyleLbl="sibTrans2D1" presStyleIdx="4" presStyleCnt="6"/>
      <dgm:spPr/>
      <dgm:t>
        <a:bodyPr/>
        <a:lstStyle/>
        <a:p>
          <a:endParaRPr lang="zh-TW" altLang="en-US"/>
        </a:p>
      </dgm:t>
    </dgm:pt>
    <dgm:pt modelId="{ED3FD1A9-B0F1-4D40-8969-2C630960A5F7}" type="pres">
      <dgm:prSet presAssocID="{E261488D-61DB-477A-9D27-88601F5AD515}" presName="connectorText" presStyleLbl="sibTrans2D1" presStyleIdx="4" presStyleCnt="6"/>
      <dgm:spPr/>
      <dgm:t>
        <a:bodyPr/>
        <a:lstStyle/>
        <a:p>
          <a:endParaRPr lang="zh-TW" altLang="en-US"/>
        </a:p>
      </dgm:t>
    </dgm:pt>
    <dgm:pt modelId="{C2BEA4D6-F0FA-48CB-A0B5-A1A300675241}" type="pres">
      <dgm:prSet presAssocID="{4BC45219-B511-43C4-A8C6-C8C83D4B66BB}" presName="node" presStyleLbl="node1" presStyleIdx="4" presStyleCnt="6">
        <dgm:presLayoutVars>
          <dgm:bulletEnabled val="1"/>
        </dgm:presLayoutVars>
      </dgm:prSet>
      <dgm:spPr/>
      <dgm:t>
        <a:bodyPr/>
        <a:lstStyle/>
        <a:p>
          <a:endParaRPr lang="zh-TW" altLang="en-US"/>
        </a:p>
      </dgm:t>
    </dgm:pt>
    <dgm:pt modelId="{26A53AE0-0B82-41DB-A589-CF1D818E0D36}" type="pres">
      <dgm:prSet presAssocID="{DDA5F445-98E7-4DE2-8808-A457638D1014}" presName="parTrans" presStyleLbl="sibTrans2D1" presStyleIdx="5" presStyleCnt="6"/>
      <dgm:spPr/>
      <dgm:t>
        <a:bodyPr/>
        <a:lstStyle/>
        <a:p>
          <a:endParaRPr lang="zh-TW" altLang="en-US"/>
        </a:p>
      </dgm:t>
    </dgm:pt>
    <dgm:pt modelId="{15913A45-6949-4CDA-809C-C9E6653DF0F0}" type="pres">
      <dgm:prSet presAssocID="{DDA5F445-98E7-4DE2-8808-A457638D1014}" presName="connectorText" presStyleLbl="sibTrans2D1" presStyleIdx="5" presStyleCnt="6"/>
      <dgm:spPr/>
      <dgm:t>
        <a:bodyPr/>
        <a:lstStyle/>
        <a:p>
          <a:endParaRPr lang="zh-TW" altLang="en-US"/>
        </a:p>
      </dgm:t>
    </dgm:pt>
    <dgm:pt modelId="{AAEC20A0-E87F-423F-850C-19EB08E11628}" type="pres">
      <dgm:prSet presAssocID="{8108CDD6-1DCF-4913-9919-00C62ACB4E4D}" presName="node" presStyleLbl="node1" presStyleIdx="5" presStyleCnt="6">
        <dgm:presLayoutVars>
          <dgm:bulletEnabled val="1"/>
        </dgm:presLayoutVars>
      </dgm:prSet>
      <dgm:spPr/>
      <dgm:t>
        <a:bodyPr/>
        <a:lstStyle/>
        <a:p>
          <a:endParaRPr lang="zh-TW" altLang="en-US"/>
        </a:p>
      </dgm:t>
    </dgm:pt>
  </dgm:ptLst>
  <dgm:cxnLst>
    <dgm:cxn modelId="{57B238D7-EC90-4F02-8A63-70A55322AF12}" type="presOf" srcId="{67BFB70E-E623-47AC-920A-6010EE7CB32B}" destId="{38AAC6A4-5E54-44C8-98E6-9AB3A9BB52C3}" srcOrd="0" destOrd="0" presId="urn:microsoft.com/office/officeart/2005/8/layout/radial5"/>
    <dgm:cxn modelId="{FEEEA2E8-BF51-41C6-9798-69D3E94ED8C0}" type="presOf" srcId="{E8E1F8AC-9485-472C-839E-FCCB6C539A86}" destId="{F1784E3D-FFC4-46EB-9E4D-B4FF4E9DF6BB}" srcOrd="0" destOrd="0" presId="urn:microsoft.com/office/officeart/2005/8/layout/radial5"/>
    <dgm:cxn modelId="{22D095C0-B695-4DF0-AB12-EBDB1DE97870}" type="presOf" srcId="{8108CDD6-1DCF-4913-9919-00C62ACB4E4D}" destId="{AAEC20A0-E87F-423F-850C-19EB08E11628}" srcOrd="0" destOrd="0" presId="urn:microsoft.com/office/officeart/2005/8/layout/radial5"/>
    <dgm:cxn modelId="{0ED20FB1-B0C3-4BB5-BFA1-834E4B233BB9}" type="presOf" srcId="{0D4D1759-4F15-47A1-B3CE-64436502298F}" destId="{0472F45C-A5B2-4584-B9E2-D8BBCFD300F0}" srcOrd="0" destOrd="0" presId="urn:microsoft.com/office/officeart/2005/8/layout/radial5"/>
    <dgm:cxn modelId="{52306530-9EA1-42C8-9920-20FA0554DF6C}" type="presOf" srcId="{E8E1F8AC-9485-472C-839E-FCCB6C539A86}" destId="{198A44BF-0734-4008-A7B1-01D6C26C49BA}" srcOrd="1" destOrd="0" presId="urn:microsoft.com/office/officeart/2005/8/layout/radial5"/>
    <dgm:cxn modelId="{C5542129-D103-448E-B867-2CB2227618C8}" type="presOf" srcId="{4493C505-7935-496D-833A-D305905BB53B}" destId="{FA4942E5-0412-4398-BB54-13576B9B0ACC}" srcOrd="0" destOrd="0" presId="urn:microsoft.com/office/officeart/2005/8/layout/radial5"/>
    <dgm:cxn modelId="{5086CB94-C646-4D12-978A-461A50B3F707}" srcId="{165FABB3-49CC-41F6-AA6B-24D6FE9BB01C}" destId="{4BC45219-B511-43C4-A8C6-C8C83D4B66BB}" srcOrd="4" destOrd="0" parTransId="{E261488D-61DB-477A-9D27-88601F5AD515}" sibTransId="{F803A0A2-09CD-41F5-8EA6-1F8EF8D96B7F}"/>
    <dgm:cxn modelId="{8D20646D-A552-496D-A2CF-C55FBEC408E1}" srcId="{165FABB3-49CC-41F6-AA6B-24D6FE9BB01C}" destId="{8108CDD6-1DCF-4913-9919-00C62ACB4E4D}" srcOrd="5" destOrd="0" parTransId="{DDA5F445-98E7-4DE2-8808-A457638D1014}" sibTransId="{A7B16156-4765-4579-B59E-6926D79D05B1}"/>
    <dgm:cxn modelId="{7FFE3414-69B6-4371-A346-646FD017ABA5}" srcId="{F482C9BE-B7EE-4531-962C-01CCF589DFA8}" destId="{165FABB3-49CC-41F6-AA6B-24D6FE9BB01C}" srcOrd="0" destOrd="0" parTransId="{DBCDCD86-E92D-4774-8527-653DDDE8E93E}" sibTransId="{9355D5EA-AE3F-410C-878C-4F9F16F92360}"/>
    <dgm:cxn modelId="{5527969E-529D-4665-9AF6-2CBC1661189E}" type="presOf" srcId="{E261488D-61DB-477A-9D27-88601F5AD515}" destId="{8FDE4062-5D9D-44C5-92BD-A8887704383E}" srcOrd="0" destOrd="0" presId="urn:microsoft.com/office/officeart/2005/8/layout/radial5"/>
    <dgm:cxn modelId="{312B8352-800F-4B99-911E-BB5E13530A15}" type="presOf" srcId="{4BC45219-B511-43C4-A8C6-C8C83D4B66BB}" destId="{C2BEA4D6-F0FA-48CB-A0B5-A1A300675241}" srcOrd="0" destOrd="0" presId="urn:microsoft.com/office/officeart/2005/8/layout/radial5"/>
    <dgm:cxn modelId="{0521B764-3229-4FA2-8D6C-B8751C997056}" type="presOf" srcId="{5E78A975-49E6-4DF4-A9DC-6EAD46B059FD}" destId="{FB1388D1-BB9E-4291-9B27-A7874E1D1E4E}" srcOrd="0" destOrd="0" presId="urn:microsoft.com/office/officeart/2005/8/layout/radial5"/>
    <dgm:cxn modelId="{2A48BF61-02E4-4394-B854-F0D425459652}" type="presOf" srcId="{165FABB3-49CC-41F6-AA6B-24D6FE9BB01C}" destId="{C370C131-0331-4066-B2AA-8FBF7349C903}" srcOrd="0" destOrd="0" presId="urn:microsoft.com/office/officeart/2005/8/layout/radial5"/>
    <dgm:cxn modelId="{AF6C457A-AB7E-420F-A4F9-9D1961346887}" type="presOf" srcId="{67BFB70E-E623-47AC-920A-6010EE7CB32B}" destId="{6E5376D6-842A-43C8-84ED-8CF9A26BEF31}" srcOrd="1" destOrd="0" presId="urn:microsoft.com/office/officeart/2005/8/layout/radial5"/>
    <dgm:cxn modelId="{AF3C2B4E-9195-4BD8-9B32-F09AC4C214AD}" srcId="{165FABB3-49CC-41F6-AA6B-24D6FE9BB01C}" destId="{CCB829DE-3326-497A-9767-E1E7645CF0E1}" srcOrd="1" destOrd="0" parTransId="{E8E1F8AC-9485-472C-839E-FCCB6C539A86}" sibTransId="{3459FD19-095F-4ABA-99AA-5CCF09876CB6}"/>
    <dgm:cxn modelId="{C180B746-0667-43BD-856C-81EBEFDEE59A}" type="presOf" srcId="{479C0633-B7A9-4E6D-B1AB-2299D2788029}" destId="{3908BD4E-59A4-4D9A-B2DD-451CB223DF80}" srcOrd="0" destOrd="0" presId="urn:microsoft.com/office/officeart/2005/8/layout/radial5"/>
    <dgm:cxn modelId="{ABD5631B-E8DA-48C4-A6D2-28041F3F4AAB}" type="presOf" srcId="{F482C9BE-B7EE-4531-962C-01CCF589DFA8}" destId="{8A0CD241-5F34-4038-A523-F3BA665A6E78}" srcOrd="0" destOrd="0" presId="urn:microsoft.com/office/officeart/2005/8/layout/radial5"/>
    <dgm:cxn modelId="{82A44509-4616-432C-9A67-8D5EB8035492}" type="presOf" srcId="{6B3B26FB-47AA-467A-9569-197EF35EC8B0}" destId="{6692C9E6-4AC8-4E8C-BB37-8DE1858E8058}" srcOrd="0" destOrd="0" presId="urn:microsoft.com/office/officeart/2005/8/layout/radial5"/>
    <dgm:cxn modelId="{0086520F-C523-4BA2-9757-FCE08E3E0367}" type="presOf" srcId="{DDA5F445-98E7-4DE2-8808-A457638D1014}" destId="{26A53AE0-0B82-41DB-A589-CF1D818E0D36}" srcOrd="0" destOrd="0" presId="urn:microsoft.com/office/officeart/2005/8/layout/radial5"/>
    <dgm:cxn modelId="{73BB8E93-0E88-415D-9B26-C45E9D4C6360}" type="presOf" srcId="{CCB829DE-3326-497A-9767-E1E7645CF0E1}" destId="{EAFF8E99-14A1-46C4-92F8-E26F4074120C}" srcOrd="0" destOrd="0" presId="urn:microsoft.com/office/officeart/2005/8/layout/radial5"/>
    <dgm:cxn modelId="{455C33E0-3C37-4EE2-873B-3FBDD46D692E}" srcId="{165FABB3-49CC-41F6-AA6B-24D6FE9BB01C}" destId="{5E78A975-49E6-4DF4-A9DC-6EAD46B059FD}" srcOrd="2" destOrd="0" parTransId="{0D4D1759-4F15-47A1-B3CE-64436502298F}" sibTransId="{FB157A3C-2D4C-4A10-9F73-970C8DE7A62C}"/>
    <dgm:cxn modelId="{9C74988A-D5FF-49CD-8EF3-3E6AD97ED47F}" type="presOf" srcId="{DDA5F445-98E7-4DE2-8808-A457638D1014}" destId="{15913A45-6949-4CDA-809C-C9E6653DF0F0}" srcOrd="1" destOrd="0" presId="urn:microsoft.com/office/officeart/2005/8/layout/radial5"/>
    <dgm:cxn modelId="{95B7E792-D877-4883-89CB-487A0A68F5D1}" type="presOf" srcId="{0D4D1759-4F15-47A1-B3CE-64436502298F}" destId="{5954991C-1DA6-4205-AC63-C5DAEC14DD23}" srcOrd="1" destOrd="0" presId="urn:microsoft.com/office/officeart/2005/8/layout/radial5"/>
    <dgm:cxn modelId="{B6C108A0-0FCB-48CC-9CB1-52F5012BA140}" srcId="{165FABB3-49CC-41F6-AA6B-24D6FE9BB01C}" destId="{4493C505-7935-496D-833A-D305905BB53B}" srcOrd="0" destOrd="0" parTransId="{6B3B26FB-47AA-467A-9569-197EF35EC8B0}" sibTransId="{8070ABF2-878D-46F1-913C-783E32DDEF3A}"/>
    <dgm:cxn modelId="{C6BD6B6B-A87C-4080-B164-038C42410FAA}" srcId="{165FABB3-49CC-41F6-AA6B-24D6FE9BB01C}" destId="{479C0633-B7A9-4E6D-B1AB-2299D2788029}" srcOrd="3" destOrd="0" parTransId="{67BFB70E-E623-47AC-920A-6010EE7CB32B}" sibTransId="{2C854B30-0249-453F-9A27-9E5F5B4077D0}"/>
    <dgm:cxn modelId="{978C9827-E36D-4BD5-B9E8-CC143735B3EE}" type="presOf" srcId="{E261488D-61DB-477A-9D27-88601F5AD515}" destId="{ED3FD1A9-B0F1-4D40-8969-2C630960A5F7}" srcOrd="1" destOrd="0" presId="urn:microsoft.com/office/officeart/2005/8/layout/radial5"/>
    <dgm:cxn modelId="{CCDAAD15-7E52-4ECE-8C5C-34366E8806F1}" type="presOf" srcId="{6B3B26FB-47AA-467A-9569-197EF35EC8B0}" destId="{1D33B8A8-EB60-4EAB-B294-C443F381E819}" srcOrd="1" destOrd="0" presId="urn:microsoft.com/office/officeart/2005/8/layout/radial5"/>
    <dgm:cxn modelId="{3A6D94C9-F0AF-41CD-895F-1921C9ECBBA2}" type="presParOf" srcId="{8A0CD241-5F34-4038-A523-F3BA665A6E78}" destId="{C370C131-0331-4066-B2AA-8FBF7349C903}" srcOrd="0" destOrd="0" presId="urn:microsoft.com/office/officeart/2005/8/layout/radial5"/>
    <dgm:cxn modelId="{C6B39591-2C8A-4170-B39B-0B09319AC1ED}" type="presParOf" srcId="{8A0CD241-5F34-4038-A523-F3BA665A6E78}" destId="{6692C9E6-4AC8-4E8C-BB37-8DE1858E8058}" srcOrd="1" destOrd="0" presId="urn:microsoft.com/office/officeart/2005/8/layout/radial5"/>
    <dgm:cxn modelId="{4B890B46-BC59-42EF-87A1-259A0BA052C9}" type="presParOf" srcId="{6692C9E6-4AC8-4E8C-BB37-8DE1858E8058}" destId="{1D33B8A8-EB60-4EAB-B294-C443F381E819}" srcOrd="0" destOrd="0" presId="urn:microsoft.com/office/officeart/2005/8/layout/radial5"/>
    <dgm:cxn modelId="{F9ADC330-DE43-4B9F-82B7-5A5373E73B76}" type="presParOf" srcId="{8A0CD241-5F34-4038-A523-F3BA665A6E78}" destId="{FA4942E5-0412-4398-BB54-13576B9B0ACC}" srcOrd="2" destOrd="0" presId="urn:microsoft.com/office/officeart/2005/8/layout/radial5"/>
    <dgm:cxn modelId="{7BDC8A08-D8D4-4C5D-A73D-1150BA680B36}" type="presParOf" srcId="{8A0CD241-5F34-4038-A523-F3BA665A6E78}" destId="{F1784E3D-FFC4-46EB-9E4D-B4FF4E9DF6BB}" srcOrd="3" destOrd="0" presId="urn:microsoft.com/office/officeart/2005/8/layout/radial5"/>
    <dgm:cxn modelId="{150283BA-14D1-42A6-BFB3-931C0985B839}" type="presParOf" srcId="{F1784E3D-FFC4-46EB-9E4D-B4FF4E9DF6BB}" destId="{198A44BF-0734-4008-A7B1-01D6C26C49BA}" srcOrd="0" destOrd="0" presId="urn:microsoft.com/office/officeart/2005/8/layout/radial5"/>
    <dgm:cxn modelId="{7DFE5AF4-C137-4419-9645-223263011F7C}" type="presParOf" srcId="{8A0CD241-5F34-4038-A523-F3BA665A6E78}" destId="{EAFF8E99-14A1-46C4-92F8-E26F4074120C}" srcOrd="4" destOrd="0" presId="urn:microsoft.com/office/officeart/2005/8/layout/radial5"/>
    <dgm:cxn modelId="{2E54A86F-6761-431B-A363-F53B77D4FB7C}" type="presParOf" srcId="{8A0CD241-5F34-4038-A523-F3BA665A6E78}" destId="{0472F45C-A5B2-4584-B9E2-D8BBCFD300F0}" srcOrd="5" destOrd="0" presId="urn:microsoft.com/office/officeart/2005/8/layout/radial5"/>
    <dgm:cxn modelId="{6CEE0B41-26A6-4DCF-BE7F-52A300211BAB}" type="presParOf" srcId="{0472F45C-A5B2-4584-B9E2-D8BBCFD300F0}" destId="{5954991C-1DA6-4205-AC63-C5DAEC14DD23}" srcOrd="0" destOrd="0" presId="urn:microsoft.com/office/officeart/2005/8/layout/radial5"/>
    <dgm:cxn modelId="{A840B34B-D9BC-4D89-8518-0D32B43B16BF}" type="presParOf" srcId="{8A0CD241-5F34-4038-A523-F3BA665A6E78}" destId="{FB1388D1-BB9E-4291-9B27-A7874E1D1E4E}" srcOrd="6" destOrd="0" presId="urn:microsoft.com/office/officeart/2005/8/layout/radial5"/>
    <dgm:cxn modelId="{6B3E96D7-7C2B-436F-9E2C-E392F8EB5BD8}" type="presParOf" srcId="{8A0CD241-5F34-4038-A523-F3BA665A6E78}" destId="{38AAC6A4-5E54-44C8-98E6-9AB3A9BB52C3}" srcOrd="7" destOrd="0" presId="urn:microsoft.com/office/officeart/2005/8/layout/radial5"/>
    <dgm:cxn modelId="{E34723B3-B3EB-4D0E-895F-73F8FD785E9E}" type="presParOf" srcId="{38AAC6A4-5E54-44C8-98E6-9AB3A9BB52C3}" destId="{6E5376D6-842A-43C8-84ED-8CF9A26BEF31}" srcOrd="0" destOrd="0" presId="urn:microsoft.com/office/officeart/2005/8/layout/radial5"/>
    <dgm:cxn modelId="{8D37D423-E1AF-46E0-8D85-78F1018FDC80}" type="presParOf" srcId="{8A0CD241-5F34-4038-A523-F3BA665A6E78}" destId="{3908BD4E-59A4-4D9A-B2DD-451CB223DF80}" srcOrd="8" destOrd="0" presId="urn:microsoft.com/office/officeart/2005/8/layout/radial5"/>
    <dgm:cxn modelId="{533072C7-45BC-4201-A4F0-295CAC036BE6}" type="presParOf" srcId="{8A0CD241-5F34-4038-A523-F3BA665A6E78}" destId="{8FDE4062-5D9D-44C5-92BD-A8887704383E}" srcOrd="9" destOrd="0" presId="urn:microsoft.com/office/officeart/2005/8/layout/radial5"/>
    <dgm:cxn modelId="{4BA48487-E9ED-4349-8D2D-7537B3B9DBD3}" type="presParOf" srcId="{8FDE4062-5D9D-44C5-92BD-A8887704383E}" destId="{ED3FD1A9-B0F1-4D40-8969-2C630960A5F7}" srcOrd="0" destOrd="0" presId="urn:microsoft.com/office/officeart/2005/8/layout/radial5"/>
    <dgm:cxn modelId="{8ABCB61C-40FC-4599-947D-08BA5FC2F152}" type="presParOf" srcId="{8A0CD241-5F34-4038-A523-F3BA665A6E78}" destId="{C2BEA4D6-F0FA-48CB-A0B5-A1A300675241}" srcOrd="10" destOrd="0" presId="urn:microsoft.com/office/officeart/2005/8/layout/radial5"/>
    <dgm:cxn modelId="{0B7ED499-7197-4785-BB28-73CE4C4F4BE7}" type="presParOf" srcId="{8A0CD241-5F34-4038-A523-F3BA665A6E78}" destId="{26A53AE0-0B82-41DB-A589-CF1D818E0D36}" srcOrd="11" destOrd="0" presId="urn:microsoft.com/office/officeart/2005/8/layout/radial5"/>
    <dgm:cxn modelId="{AACACE2F-C737-4803-8D9E-EA2B84637E7E}" type="presParOf" srcId="{26A53AE0-0B82-41DB-A589-CF1D818E0D36}" destId="{15913A45-6949-4CDA-809C-C9E6653DF0F0}" srcOrd="0" destOrd="0" presId="urn:microsoft.com/office/officeart/2005/8/layout/radial5"/>
    <dgm:cxn modelId="{421667B2-8A36-48EA-A8B9-2F8E3FDC07ED}" type="presParOf" srcId="{8A0CD241-5F34-4038-A523-F3BA665A6E78}" destId="{AAEC20A0-E87F-423F-850C-19EB08E11628}"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B2DDC0-ED28-41AE-BD95-C146CA15F0B5}" type="doc">
      <dgm:prSet loTypeId="urn:microsoft.com/office/officeart/2009/3/layout/SpiralPicture" loCatId="picture" qsTypeId="urn:microsoft.com/office/officeart/2005/8/quickstyle/3d3" qsCatId="3D" csTypeId="urn:microsoft.com/office/officeart/2005/8/colors/accent1_2" csCatId="accent1" phldr="1"/>
      <dgm:spPr/>
      <dgm:t>
        <a:bodyPr/>
        <a:lstStyle/>
        <a:p>
          <a:endParaRPr lang="zh-TW" altLang="en-US"/>
        </a:p>
      </dgm:t>
    </dgm:pt>
    <dgm:pt modelId="{ABB3DF44-AF7D-4D31-8D26-A81F7A117A1A}">
      <dgm:prSet phldrT="[文字]" custT="1"/>
      <dgm:spPr/>
      <dgm:t>
        <a:bodyPr/>
        <a:lstStyle/>
        <a:p>
          <a:pPr algn="l">
            <a:lnSpc>
              <a:spcPts val="2400"/>
            </a:lnSpc>
            <a:spcAft>
              <a:spcPts val="0"/>
            </a:spcAft>
          </a:pPr>
          <a:r>
            <a:rPr lang="zh-TW" sz="2000" b="1" dirty="0">
              <a:solidFill>
                <a:srgbClr val="0033CC"/>
              </a:solidFill>
            </a:rPr>
            <a:t>因應「揮發性有機物空氣污染管制及排放標準」，於</a:t>
          </a:r>
          <a:r>
            <a:rPr lang="en-US" sz="2000" b="1" dirty="0">
              <a:solidFill>
                <a:srgbClr val="0033CC"/>
              </a:solidFill>
            </a:rPr>
            <a:t>108.7</a:t>
          </a:r>
          <a:r>
            <a:rPr lang="en-US" altLang="zh-TW" sz="2000" b="1" dirty="0">
              <a:solidFill>
                <a:srgbClr val="0033CC"/>
              </a:solidFill>
            </a:rPr>
            <a:t>.</a:t>
          </a:r>
          <a:r>
            <a:rPr lang="en-US" sz="2000" b="1" dirty="0">
              <a:solidFill>
                <a:srgbClr val="0033CC"/>
              </a:solidFill>
            </a:rPr>
            <a:t>19</a:t>
          </a:r>
          <a:r>
            <a:rPr lang="zh-TW" sz="2000" b="1" dirty="0">
              <a:solidFill>
                <a:srgbClr val="0033CC"/>
              </a:solidFill>
            </a:rPr>
            <a:t>辦理進流站設施及生物曝氣池設施周邊空氣中揮發性有機化合物檢測。</a:t>
          </a:r>
          <a:r>
            <a:rPr lang="en-US" sz="2000" b="1" dirty="0">
              <a:solidFill>
                <a:srgbClr val="0033CC"/>
              </a:solidFill>
            </a:rPr>
            <a:t>108.8</a:t>
          </a:r>
          <a:r>
            <a:rPr lang="en-US" altLang="zh-TW" sz="2000" b="1" dirty="0">
              <a:solidFill>
                <a:srgbClr val="0033CC"/>
              </a:solidFill>
            </a:rPr>
            <a:t>.</a:t>
          </a:r>
          <a:r>
            <a:rPr lang="en-US" sz="2000" b="1" dirty="0">
              <a:solidFill>
                <a:srgbClr val="0033CC"/>
              </a:solidFill>
            </a:rPr>
            <a:t>26</a:t>
          </a:r>
          <a:r>
            <a:rPr lang="zh-TW" sz="2000" b="1" dirty="0">
              <a:solidFill>
                <a:srgbClr val="0033CC"/>
              </a:solidFill>
            </a:rPr>
            <a:t>辦理生物曝氣池設施周邊異味污染物檢測。</a:t>
          </a:r>
          <a:endParaRPr lang="zh-TW" altLang="en-US" sz="2000" b="1" dirty="0">
            <a:solidFill>
              <a:srgbClr val="0033CC"/>
            </a:solidFill>
          </a:endParaRPr>
        </a:p>
      </dgm:t>
    </dgm:pt>
    <dgm:pt modelId="{76325EE4-8B18-44A9-AD5B-7BE3EABFB66C}" type="parTrans" cxnId="{71ADF8D2-AE65-4C11-9890-94BC4C84A4BB}">
      <dgm:prSet/>
      <dgm:spPr/>
      <dgm:t>
        <a:bodyPr/>
        <a:lstStyle/>
        <a:p>
          <a:endParaRPr lang="zh-TW" altLang="en-US"/>
        </a:p>
      </dgm:t>
    </dgm:pt>
    <dgm:pt modelId="{3FEDF458-734E-4621-BBDA-E17AA8E1BA98}" type="sibTrans" cxnId="{71ADF8D2-AE65-4C11-9890-94BC4C84A4BB}">
      <dgm:prSet/>
      <dgm:spPr>
        <a:blipFill>
          <a:blip xmlns:r="http://schemas.openxmlformats.org/officeDocument/2006/relationships" r:embed="rId1"/>
          <a:srcRect/>
          <a:stretch>
            <a:fillRect l="-35000" r="-35000"/>
          </a:stretch>
        </a:blipFill>
      </dgm:spPr>
      <dgm:t>
        <a:bodyPr/>
        <a:lstStyle/>
        <a:p>
          <a:endParaRPr lang="zh-TW" altLang="en-US"/>
        </a:p>
      </dgm:t>
    </dgm:pt>
    <dgm:pt modelId="{8EDD7B82-6191-4D2E-AD69-BCAFF873A174}">
      <dgm:prSet phldrT="[文字]" phldr="1"/>
      <dgm:spPr/>
      <dgm:t>
        <a:bodyPr/>
        <a:lstStyle/>
        <a:p>
          <a:endParaRPr lang="zh-TW" altLang="en-US" dirty="0"/>
        </a:p>
      </dgm:t>
    </dgm:pt>
    <dgm:pt modelId="{0C14D743-FD1F-4346-8B9F-93E0D8AB5B43}" type="parTrans" cxnId="{A055B541-9E0F-4E0E-968E-1BD3EEED3746}">
      <dgm:prSet/>
      <dgm:spPr/>
      <dgm:t>
        <a:bodyPr/>
        <a:lstStyle/>
        <a:p>
          <a:endParaRPr lang="zh-TW" altLang="en-US"/>
        </a:p>
      </dgm:t>
    </dgm:pt>
    <dgm:pt modelId="{DFC89153-FAA5-4131-9BCB-2E36E386D8F3}" type="sibTrans" cxnId="{A055B541-9E0F-4E0E-968E-1BD3EEED3746}">
      <dgm:prSet/>
      <dgm:spPr>
        <a:blipFill>
          <a:blip xmlns:r="http://schemas.openxmlformats.org/officeDocument/2006/relationships" r:embed="rId2"/>
          <a:srcRect/>
          <a:stretch>
            <a:fillRect l="-17000" r="-17000"/>
          </a:stretch>
        </a:blipFill>
      </dgm:spPr>
      <dgm:t>
        <a:bodyPr/>
        <a:lstStyle/>
        <a:p>
          <a:endParaRPr lang="zh-TW" altLang="en-US"/>
        </a:p>
      </dgm:t>
    </dgm:pt>
    <dgm:pt modelId="{1177416D-5192-40CA-BD8B-F57A832414B6}">
      <dgm:prSet phldrT="[文字]" phldr="1"/>
      <dgm:spPr/>
      <dgm:t>
        <a:bodyPr/>
        <a:lstStyle/>
        <a:p>
          <a:endParaRPr lang="zh-TW" altLang="en-US" dirty="0"/>
        </a:p>
      </dgm:t>
    </dgm:pt>
    <dgm:pt modelId="{0CC0EF78-A002-4B34-9370-0491BDE8F783}" type="parTrans" cxnId="{2AF4E1C8-6007-4B5E-A69A-0F530A436BFF}">
      <dgm:prSet/>
      <dgm:spPr/>
      <dgm:t>
        <a:bodyPr/>
        <a:lstStyle/>
        <a:p>
          <a:endParaRPr lang="zh-TW" altLang="en-US"/>
        </a:p>
      </dgm:t>
    </dgm:pt>
    <dgm:pt modelId="{1F28FD08-FCBF-4C6C-B9A4-91FF21AAA252}" type="sibTrans" cxnId="{2AF4E1C8-6007-4B5E-A69A-0F530A436BFF}">
      <dgm:prSet/>
      <dgm:spPr>
        <a:blipFill>
          <a:blip xmlns:r="http://schemas.openxmlformats.org/officeDocument/2006/relationships" r:embed="rId3" cstate="print"/>
          <a:srcRect/>
          <a:stretch>
            <a:fillRect l="-17000" r="-17000"/>
          </a:stretch>
        </a:blipFill>
      </dgm:spPr>
      <dgm:t>
        <a:bodyPr/>
        <a:lstStyle/>
        <a:p>
          <a:endParaRPr lang="zh-TW" altLang="en-US"/>
        </a:p>
      </dgm:t>
    </dgm:pt>
    <dgm:pt modelId="{B4F607D0-37A7-4F6F-BF54-91207591FB6F}">
      <dgm:prSet phldrT="[文字]" phldr="1"/>
      <dgm:spPr/>
      <dgm:t>
        <a:bodyPr/>
        <a:lstStyle/>
        <a:p>
          <a:endParaRPr lang="zh-TW" altLang="en-US"/>
        </a:p>
      </dgm:t>
    </dgm:pt>
    <dgm:pt modelId="{AEA03D8E-929E-4671-A404-07BC016086BA}" type="parTrans" cxnId="{E7A40271-B21B-4727-B3FC-C24D0AC52C96}">
      <dgm:prSet/>
      <dgm:spPr/>
      <dgm:t>
        <a:bodyPr/>
        <a:lstStyle/>
        <a:p>
          <a:endParaRPr lang="zh-TW" altLang="en-US"/>
        </a:p>
      </dgm:t>
    </dgm:pt>
    <dgm:pt modelId="{A4FDC947-1F50-4498-AAA0-53BD1414AB4A}" type="sibTrans" cxnId="{E7A40271-B21B-4727-B3FC-C24D0AC52C96}">
      <dgm:prSet/>
      <dgm:spPr>
        <a:blipFill>
          <a:blip xmlns:r="http://schemas.openxmlformats.org/officeDocument/2006/relationships" r:embed="rId4" cstate="print"/>
          <a:srcRect/>
          <a:stretch>
            <a:fillRect l="-17000" r="-17000"/>
          </a:stretch>
        </a:blipFill>
      </dgm:spPr>
      <dgm:t>
        <a:bodyPr/>
        <a:lstStyle/>
        <a:p>
          <a:endParaRPr lang="zh-TW" altLang="en-US"/>
        </a:p>
      </dgm:t>
    </dgm:pt>
    <dgm:pt modelId="{39C9C606-03E5-4728-812E-BCCD7C2B884C}" type="pres">
      <dgm:prSet presAssocID="{5DB2DDC0-ED28-41AE-BD95-C146CA15F0B5}" presName="Name0" presStyleCnt="0">
        <dgm:presLayoutVars>
          <dgm:chMax val="5"/>
          <dgm:dir/>
        </dgm:presLayoutVars>
      </dgm:prSet>
      <dgm:spPr/>
      <dgm:t>
        <a:bodyPr/>
        <a:lstStyle/>
        <a:p>
          <a:endParaRPr lang="zh-TW" altLang="en-US"/>
        </a:p>
      </dgm:t>
    </dgm:pt>
    <dgm:pt modelId="{5E512B7D-466A-45B8-94D7-1CC6D77BE44D}" type="pres">
      <dgm:prSet presAssocID="{5DB2DDC0-ED28-41AE-BD95-C146CA15F0B5}" presName="picts" presStyleCnt="0"/>
      <dgm:spPr/>
    </dgm:pt>
    <dgm:pt modelId="{4B93998A-B8C5-40F6-8403-91AB79DC9865}" type="pres">
      <dgm:prSet presAssocID="{5DB2DDC0-ED28-41AE-BD95-C146CA15F0B5}" presName="space1" presStyleCnt="0"/>
      <dgm:spPr/>
    </dgm:pt>
    <dgm:pt modelId="{5DCEBEDA-97CA-43C3-960C-A8E4044BC519}" type="pres">
      <dgm:prSet presAssocID="{5DB2DDC0-ED28-41AE-BD95-C146CA15F0B5}" presName="space2" presStyleCnt="0"/>
      <dgm:spPr/>
    </dgm:pt>
    <dgm:pt modelId="{E1B8C84B-4DEA-4345-9C3A-2DE14DF5BDEC}" type="pres">
      <dgm:prSet presAssocID="{3FEDF458-734E-4621-BBDA-E17AA8E1BA98}" presName="pictA1" presStyleCnt="0"/>
      <dgm:spPr/>
    </dgm:pt>
    <dgm:pt modelId="{2FFA31F0-E06C-46E8-BDF3-ABA229D3E6A9}" type="pres">
      <dgm:prSet presAssocID="{3FEDF458-734E-4621-BBDA-E17AA8E1BA98}" presName="imageRepeatNode" presStyleLbl="alignNode1" presStyleIdx="0" presStyleCnt="5" custScaleX="124488"/>
      <dgm:spPr/>
      <dgm:t>
        <a:bodyPr/>
        <a:lstStyle/>
        <a:p>
          <a:endParaRPr lang="zh-TW" altLang="en-US"/>
        </a:p>
      </dgm:t>
    </dgm:pt>
    <dgm:pt modelId="{9C99B816-A21E-4B37-B90E-DD8BBD0266A5}" type="pres">
      <dgm:prSet presAssocID="{3FEDF458-734E-4621-BBDA-E17AA8E1BA98}" presName="oneDotPict" presStyleCnt="0"/>
      <dgm:spPr/>
    </dgm:pt>
    <dgm:pt modelId="{9BF6169B-5FAC-4552-B2F2-4B45A1BB2BB2}" type="pres">
      <dgm:prSet presAssocID="{3FEDF458-734E-4621-BBDA-E17AA8E1BA98}" presName="dotPict_11" presStyleLbl="solidFgAcc1" presStyleIdx="0" presStyleCnt="20"/>
      <dgm:spPr/>
    </dgm:pt>
    <dgm:pt modelId="{E18529D7-E9F4-4F7E-92E7-0B3BD66D53B0}" type="pres">
      <dgm:prSet presAssocID="{DFC89153-FAA5-4131-9BCB-2E36E386D8F3}" presName="pictA2" presStyleCnt="0"/>
      <dgm:spPr/>
    </dgm:pt>
    <dgm:pt modelId="{A148F508-477E-4A87-81DE-200FE29FC06C}" type="pres">
      <dgm:prSet presAssocID="{DFC89153-FAA5-4131-9BCB-2E36E386D8F3}" presName="imageRepeatNode" presStyleLbl="alignNode1" presStyleIdx="1" presStyleCnt="5" custScaleX="142717" custLinFactNeighborX="40756"/>
      <dgm:spPr/>
      <dgm:t>
        <a:bodyPr/>
        <a:lstStyle/>
        <a:p>
          <a:endParaRPr lang="zh-TW" altLang="en-US"/>
        </a:p>
      </dgm:t>
    </dgm:pt>
    <dgm:pt modelId="{92370F3E-F71D-49AD-ABC7-FFC79C31EB32}" type="pres">
      <dgm:prSet presAssocID="{DFC89153-FAA5-4131-9BCB-2E36E386D8F3}" presName="twoDotsPict" presStyleCnt="0"/>
      <dgm:spPr/>
    </dgm:pt>
    <dgm:pt modelId="{58FC9C07-91D9-490C-947A-BD28204C533E}" type="pres">
      <dgm:prSet presAssocID="{DFC89153-FAA5-4131-9BCB-2E36E386D8F3}" presName="dotPict_21" presStyleLbl="solidFgAcc1" presStyleIdx="1" presStyleCnt="20"/>
      <dgm:spPr/>
    </dgm:pt>
    <dgm:pt modelId="{83065DBF-83CC-446C-8822-B3A8A9C2044B}" type="pres">
      <dgm:prSet presAssocID="{DFC89153-FAA5-4131-9BCB-2E36E386D8F3}" presName="dotPict_22" presStyleLbl="solidFgAcc1" presStyleIdx="2" presStyleCnt="20"/>
      <dgm:spPr/>
    </dgm:pt>
    <dgm:pt modelId="{523AB6DD-14F3-4BA3-AACB-C4D7767FE779}" type="pres">
      <dgm:prSet presAssocID="{1F28FD08-FCBF-4C6C-B9A4-91FF21AAA252}" presName="pictA3" presStyleCnt="0"/>
      <dgm:spPr/>
    </dgm:pt>
    <dgm:pt modelId="{D183E748-716C-4921-919C-C2D967AEAD79}" type="pres">
      <dgm:prSet presAssocID="{1F28FD08-FCBF-4C6C-B9A4-91FF21AAA252}" presName="imageRepeatNode" presStyleLbl="alignNode1" presStyleIdx="2" presStyleCnt="5" custScaleX="163305" custLinFactNeighborX="72159"/>
      <dgm:spPr/>
      <dgm:t>
        <a:bodyPr/>
        <a:lstStyle/>
        <a:p>
          <a:endParaRPr lang="zh-TW" altLang="en-US"/>
        </a:p>
      </dgm:t>
    </dgm:pt>
    <dgm:pt modelId="{BEF6B91C-554C-49E8-943B-5309478EB15B}" type="pres">
      <dgm:prSet presAssocID="{1F28FD08-FCBF-4C6C-B9A4-91FF21AAA252}" presName="threeDotsPict" presStyleCnt="0"/>
      <dgm:spPr/>
    </dgm:pt>
    <dgm:pt modelId="{34D65D15-75AB-4CF0-9397-E567BE01329B}" type="pres">
      <dgm:prSet presAssocID="{1F28FD08-FCBF-4C6C-B9A4-91FF21AAA252}" presName="dotPict_31" presStyleLbl="solidFgAcc1" presStyleIdx="3" presStyleCnt="20"/>
      <dgm:spPr/>
    </dgm:pt>
    <dgm:pt modelId="{D63DB6AB-0546-4F04-8FB3-B953271EB0DA}" type="pres">
      <dgm:prSet presAssocID="{1F28FD08-FCBF-4C6C-B9A4-91FF21AAA252}" presName="dotPict_32" presStyleLbl="solidFgAcc1" presStyleIdx="4" presStyleCnt="20"/>
      <dgm:spPr/>
    </dgm:pt>
    <dgm:pt modelId="{86DBAA26-F2B4-4CC7-98EB-4A5391B57E1C}" type="pres">
      <dgm:prSet presAssocID="{1F28FD08-FCBF-4C6C-B9A4-91FF21AAA252}" presName="dotPict_33" presStyleLbl="solidFgAcc1" presStyleIdx="5" presStyleCnt="20"/>
      <dgm:spPr/>
    </dgm:pt>
    <dgm:pt modelId="{5E94A5AC-D8EB-4B4B-BEEE-4C403650835B}" type="pres">
      <dgm:prSet presAssocID="{A4FDC947-1F50-4498-AAA0-53BD1414AB4A}" presName="pictA4" presStyleCnt="0"/>
      <dgm:spPr/>
    </dgm:pt>
    <dgm:pt modelId="{543E737C-D80B-4F82-8F41-545A3C0B6B83}" type="pres">
      <dgm:prSet presAssocID="{A4FDC947-1F50-4498-AAA0-53BD1414AB4A}" presName="imageRepeatNode" presStyleLbl="alignNode1" presStyleIdx="3" presStyleCnt="5" custScaleX="120206" custLinFactNeighborX="69652" custLinFactNeighborY="2049"/>
      <dgm:spPr/>
      <dgm:t>
        <a:bodyPr/>
        <a:lstStyle/>
        <a:p>
          <a:endParaRPr lang="zh-TW" altLang="en-US"/>
        </a:p>
      </dgm:t>
    </dgm:pt>
    <dgm:pt modelId="{7B0145C6-AC32-4344-895C-DF8DFCD3D43B}" type="pres">
      <dgm:prSet presAssocID="{A4FDC947-1F50-4498-AAA0-53BD1414AB4A}" presName="fourDotsPict" presStyleCnt="0"/>
      <dgm:spPr/>
    </dgm:pt>
    <dgm:pt modelId="{052CFBEB-1EF0-45D4-838C-58ECD5542036}" type="pres">
      <dgm:prSet presAssocID="{A4FDC947-1F50-4498-AAA0-53BD1414AB4A}" presName="dotPict_41" presStyleLbl="solidFgAcc1" presStyleIdx="6" presStyleCnt="20"/>
      <dgm:spPr/>
    </dgm:pt>
    <dgm:pt modelId="{2106F84F-F38B-4B00-A808-5996BE6E44B1}" type="pres">
      <dgm:prSet presAssocID="{A4FDC947-1F50-4498-AAA0-53BD1414AB4A}" presName="dotPict_42" presStyleLbl="solidFgAcc1" presStyleIdx="7" presStyleCnt="20"/>
      <dgm:spPr/>
    </dgm:pt>
    <dgm:pt modelId="{85C3B565-6ACF-4A66-9F97-A19DEE0EA7B3}" type="pres">
      <dgm:prSet presAssocID="{A4FDC947-1F50-4498-AAA0-53BD1414AB4A}" presName="dotPict_43" presStyleLbl="solidFgAcc1" presStyleIdx="8" presStyleCnt="20"/>
      <dgm:spPr/>
    </dgm:pt>
    <dgm:pt modelId="{69DAC359-AC5F-4D8B-95EC-41F3B7A24789}" type="pres">
      <dgm:prSet presAssocID="{A4FDC947-1F50-4498-AAA0-53BD1414AB4A}" presName="dotPict_44" presStyleLbl="solidFgAcc1" presStyleIdx="9" presStyleCnt="20"/>
      <dgm:spPr/>
    </dgm:pt>
    <dgm:pt modelId="{EE78B0AC-7B97-4AB7-919C-453914AFC1E3}" type="pres">
      <dgm:prSet presAssocID="{5DB2DDC0-ED28-41AE-BD95-C146CA15F0B5}" presName="pictB5" presStyleLbl="alignNode1" presStyleIdx="4" presStyleCnt="5" custScaleX="127392" custLinFactNeighborX="69792" custLinFactNeighborY="3327"/>
      <dgm:spPr/>
    </dgm:pt>
    <dgm:pt modelId="{D1E30D87-E6FA-4F53-947C-ABFB21E94DB9}" type="pres">
      <dgm:prSet presAssocID="{5DB2DDC0-ED28-41AE-BD95-C146CA15F0B5}" presName="txLine" presStyleCnt="0"/>
      <dgm:spPr/>
    </dgm:pt>
    <dgm:pt modelId="{D3943C8F-ACAB-4B06-B71C-FC791ED73AB7}" type="pres">
      <dgm:prSet presAssocID="{ABB3DF44-AF7D-4D31-8D26-A81F7A117A1A}" presName="oneDotTx" presStyleCnt="0"/>
      <dgm:spPr/>
    </dgm:pt>
    <dgm:pt modelId="{7C5DFE06-4912-4F71-8D4C-0251752973EA}" type="pres">
      <dgm:prSet presAssocID="{ABB3DF44-AF7D-4D31-8D26-A81F7A117A1A}" presName="dotTx_11" presStyleLbl="solidFgAcc1" presStyleIdx="10" presStyleCnt="20"/>
      <dgm:spPr/>
    </dgm:pt>
    <dgm:pt modelId="{02B69893-D28E-47C7-B9CE-8F25DD2C97B1}" type="pres">
      <dgm:prSet presAssocID="{ABB3DF44-AF7D-4D31-8D26-A81F7A117A1A}" presName="Name37" presStyleLbl="revTx" presStyleIdx="0" presStyleCnt="4" custScaleX="83936" custLinFactX="-34179" custLinFactY="-107776" custLinFactNeighborX="-100000" custLinFactNeighborY="-200000">
        <dgm:presLayoutVars>
          <dgm:bulletEnabled val="1"/>
        </dgm:presLayoutVars>
      </dgm:prSet>
      <dgm:spPr/>
      <dgm:t>
        <a:bodyPr/>
        <a:lstStyle/>
        <a:p>
          <a:endParaRPr lang="zh-TW" altLang="en-US"/>
        </a:p>
      </dgm:t>
    </dgm:pt>
    <dgm:pt modelId="{769454D0-B232-4111-8906-89911598F91D}" type="pres">
      <dgm:prSet presAssocID="{8EDD7B82-6191-4D2E-AD69-BCAFF873A174}" presName="twoDotsTx" presStyleCnt="0"/>
      <dgm:spPr/>
    </dgm:pt>
    <dgm:pt modelId="{C7247C37-A870-4548-AD08-FCBECDD66073}" type="pres">
      <dgm:prSet presAssocID="{8EDD7B82-6191-4D2E-AD69-BCAFF873A174}" presName="dotTx_21" presStyleLbl="solidFgAcc1" presStyleIdx="11" presStyleCnt="20"/>
      <dgm:spPr/>
    </dgm:pt>
    <dgm:pt modelId="{A392EBAC-40D5-4617-9D4C-DB1F81F03886}" type="pres">
      <dgm:prSet presAssocID="{8EDD7B82-6191-4D2E-AD69-BCAFF873A174}" presName="dotTx_22" presStyleLbl="solidFgAcc1" presStyleIdx="12" presStyleCnt="20"/>
      <dgm:spPr/>
    </dgm:pt>
    <dgm:pt modelId="{87AB86E1-DC1D-45C0-9EA2-834E878C987D}" type="pres">
      <dgm:prSet presAssocID="{8EDD7B82-6191-4D2E-AD69-BCAFF873A174}" presName="Name39" presStyleLbl="revTx" presStyleIdx="1" presStyleCnt="4">
        <dgm:presLayoutVars>
          <dgm:bulletEnabled val="1"/>
        </dgm:presLayoutVars>
      </dgm:prSet>
      <dgm:spPr/>
      <dgm:t>
        <a:bodyPr/>
        <a:lstStyle/>
        <a:p>
          <a:endParaRPr lang="zh-TW" altLang="en-US"/>
        </a:p>
      </dgm:t>
    </dgm:pt>
    <dgm:pt modelId="{5F12829A-25B8-4C07-A628-EE4E258EF02B}" type="pres">
      <dgm:prSet presAssocID="{1177416D-5192-40CA-BD8B-F57A832414B6}" presName="threeDotsTx" presStyleCnt="0"/>
      <dgm:spPr/>
    </dgm:pt>
    <dgm:pt modelId="{D9500810-9C1A-4757-8535-6B2B3BE59924}" type="pres">
      <dgm:prSet presAssocID="{1177416D-5192-40CA-BD8B-F57A832414B6}" presName="dotTx_31" presStyleLbl="solidFgAcc1" presStyleIdx="13" presStyleCnt="20"/>
      <dgm:spPr/>
    </dgm:pt>
    <dgm:pt modelId="{22E7C811-0D81-48AF-90C7-725CE69F5C15}" type="pres">
      <dgm:prSet presAssocID="{1177416D-5192-40CA-BD8B-F57A832414B6}" presName="dotTx_32" presStyleLbl="solidFgAcc1" presStyleIdx="14" presStyleCnt="20"/>
      <dgm:spPr/>
    </dgm:pt>
    <dgm:pt modelId="{EBF20B9B-E2C1-49BF-B3C2-C6E2B83C5E20}" type="pres">
      <dgm:prSet presAssocID="{1177416D-5192-40CA-BD8B-F57A832414B6}" presName="dotTx_33" presStyleLbl="solidFgAcc1" presStyleIdx="15" presStyleCnt="20"/>
      <dgm:spPr/>
    </dgm:pt>
    <dgm:pt modelId="{516FD120-C197-42DC-877B-FC38795399D0}" type="pres">
      <dgm:prSet presAssocID="{1177416D-5192-40CA-BD8B-F57A832414B6}" presName="Name41" presStyleLbl="revTx" presStyleIdx="2" presStyleCnt="4">
        <dgm:presLayoutVars>
          <dgm:bulletEnabled val="1"/>
        </dgm:presLayoutVars>
      </dgm:prSet>
      <dgm:spPr/>
      <dgm:t>
        <a:bodyPr/>
        <a:lstStyle/>
        <a:p>
          <a:endParaRPr lang="zh-TW" altLang="en-US"/>
        </a:p>
      </dgm:t>
    </dgm:pt>
    <dgm:pt modelId="{3B56FB03-FD84-4E1B-ADD3-05366432B98C}" type="pres">
      <dgm:prSet presAssocID="{B4F607D0-37A7-4F6F-BF54-91207591FB6F}" presName="fourDotsTx" presStyleCnt="0"/>
      <dgm:spPr/>
    </dgm:pt>
    <dgm:pt modelId="{9E978558-C896-485D-B6DF-A7819DAA57AE}" type="pres">
      <dgm:prSet presAssocID="{B4F607D0-37A7-4F6F-BF54-91207591FB6F}" presName="dotTx_41" presStyleLbl="solidFgAcc1" presStyleIdx="16" presStyleCnt="20"/>
      <dgm:spPr/>
    </dgm:pt>
    <dgm:pt modelId="{6AF56E5D-522E-4CA5-97B4-505CB06F1DF1}" type="pres">
      <dgm:prSet presAssocID="{B4F607D0-37A7-4F6F-BF54-91207591FB6F}" presName="dotTx_42" presStyleLbl="solidFgAcc1" presStyleIdx="17" presStyleCnt="20"/>
      <dgm:spPr/>
    </dgm:pt>
    <dgm:pt modelId="{367164B0-797A-4F5B-9CC0-D6E430377708}" type="pres">
      <dgm:prSet presAssocID="{B4F607D0-37A7-4F6F-BF54-91207591FB6F}" presName="dotTx_43" presStyleLbl="solidFgAcc1" presStyleIdx="18" presStyleCnt="20"/>
      <dgm:spPr/>
    </dgm:pt>
    <dgm:pt modelId="{27CC8B96-5475-4709-BE01-FF2DF5D9910F}" type="pres">
      <dgm:prSet presAssocID="{B4F607D0-37A7-4F6F-BF54-91207591FB6F}" presName="dotTx_44" presStyleLbl="solidFgAcc1" presStyleIdx="19" presStyleCnt="20"/>
      <dgm:spPr/>
    </dgm:pt>
    <dgm:pt modelId="{19478C61-093A-4FE5-A8C7-F89D62D9C028}" type="pres">
      <dgm:prSet presAssocID="{B4F607D0-37A7-4F6F-BF54-91207591FB6F}" presName="Name43" presStyleLbl="revTx" presStyleIdx="3" presStyleCnt="4">
        <dgm:presLayoutVars>
          <dgm:bulletEnabled val="1"/>
        </dgm:presLayoutVars>
      </dgm:prSet>
      <dgm:spPr/>
      <dgm:t>
        <a:bodyPr/>
        <a:lstStyle/>
        <a:p>
          <a:endParaRPr lang="zh-TW" altLang="en-US"/>
        </a:p>
      </dgm:t>
    </dgm:pt>
  </dgm:ptLst>
  <dgm:cxnLst>
    <dgm:cxn modelId="{9A97C935-B483-4D8B-B3FC-CD8BB34F834E}" type="presOf" srcId="{5DB2DDC0-ED28-41AE-BD95-C146CA15F0B5}" destId="{39C9C606-03E5-4728-812E-BCCD7C2B884C}" srcOrd="0" destOrd="0" presId="urn:microsoft.com/office/officeart/2009/3/layout/SpiralPicture"/>
    <dgm:cxn modelId="{D25A86AF-7C50-4039-AB8D-01F7D49C0E8B}" type="presOf" srcId="{1177416D-5192-40CA-BD8B-F57A832414B6}" destId="{516FD120-C197-42DC-877B-FC38795399D0}" srcOrd="0" destOrd="0" presId="urn:microsoft.com/office/officeart/2009/3/layout/SpiralPicture"/>
    <dgm:cxn modelId="{21FD3604-9EC6-44AD-8558-0A734E29FD33}" type="presOf" srcId="{DFC89153-FAA5-4131-9BCB-2E36E386D8F3}" destId="{A148F508-477E-4A87-81DE-200FE29FC06C}" srcOrd="0" destOrd="0" presId="urn:microsoft.com/office/officeart/2009/3/layout/SpiralPicture"/>
    <dgm:cxn modelId="{97E0C336-C3AD-4255-99B1-F685A8B5C007}" type="presOf" srcId="{3FEDF458-734E-4621-BBDA-E17AA8E1BA98}" destId="{2FFA31F0-E06C-46E8-BDF3-ABA229D3E6A9}" srcOrd="0" destOrd="0" presId="urn:microsoft.com/office/officeart/2009/3/layout/SpiralPicture"/>
    <dgm:cxn modelId="{9922D355-1233-4F6D-BFE4-4DB241E61875}" type="presOf" srcId="{8EDD7B82-6191-4D2E-AD69-BCAFF873A174}" destId="{87AB86E1-DC1D-45C0-9EA2-834E878C987D}" srcOrd="0" destOrd="0" presId="urn:microsoft.com/office/officeart/2009/3/layout/SpiralPicture"/>
    <dgm:cxn modelId="{E7A40271-B21B-4727-B3FC-C24D0AC52C96}" srcId="{5DB2DDC0-ED28-41AE-BD95-C146CA15F0B5}" destId="{B4F607D0-37A7-4F6F-BF54-91207591FB6F}" srcOrd="3" destOrd="0" parTransId="{AEA03D8E-929E-4671-A404-07BC016086BA}" sibTransId="{A4FDC947-1F50-4498-AAA0-53BD1414AB4A}"/>
    <dgm:cxn modelId="{7BEFC342-9F6E-4D77-B2E0-B0CD34CF5527}" type="presOf" srcId="{A4FDC947-1F50-4498-AAA0-53BD1414AB4A}" destId="{543E737C-D80B-4F82-8F41-545A3C0B6B83}" srcOrd="0" destOrd="0" presId="urn:microsoft.com/office/officeart/2009/3/layout/SpiralPicture"/>
    <dgm:cxn modelId="{71ADF8D2-AE65-4C11-9890-94BC4C84A4BB}" srcId="{5DB2DDC0-ED28-41AE-BD95-C146CA15F0B5}" destId="{ABB3DF44-AF7D-4D31-8D26-A81F7A117A1A}" srcOrd="0" destOrd="0" parTransId="{76325EE4-8B18-44A9-AD5B-7BE3EABFB66C}" sibTransId="{3FEDF458-734E-4621-BBDA-E17AA8E1BA98}"/>
    <dgm:cxn modelId="{6170CCD4-D55F-4CEF-A924-2B8F7877E718}" type="presOf" srcId="{ABB3DF44-AF7D-4D31-8D26-A81F7A117A1A}" destId="{02B69893-D28E-47C7-B9CE-8F25DD2C97B1}" srcOrd="0" destOrd="0" presId="urn:microsoft.com/office/officeart/2009/3/layout/SpiralPicture"/>
    <dgm:cxn modelId="{A055B541-9E0F-4E0E-968E-1BD3EEED3746}" srcId="{5DB2DDC0-ED28-41AE-BD95-C146CA15F0B5}" destId="{8EDD7B82-6191-4D2E-AD69-BCAFF873A174}" srcOrd="1" destOrd="0" parTransId="{0C14D743-FD1F-4346-8B9F-93E0D8AB5B43}" sibTransId="{DFC89153-FAA5-4131-9BCB-2E36E386D8F3}"/>
    <dgm:cxn modelId="{50632A6A-C291-4FB4-8737-9656607D298D}" type="presOf" srcId="{1F28FD08-FCBF-4C6C-B9A4-91FF21AAA252}" destId="{D183E748-716C-4921-919C-C2D967AEAD79}" srcOrd="0" destOrd="0" presId="urn:microsoft.com/office/officeart/2009/3/layout/SpiralPicture"/>
    <dgm:cxn modelId="{2AF4E1C8-6007-4B5E-A69A-0F530A436BFF}" srcId="{5DB2DDC0-ED28-41AE-BD95-C146CA15F0B5}" destId="{1177416D-5192-40CA-BD8B-F57A832414B6}" srcOrd="2" destOrd="0" parTransId="{0CC0EF78-A002-4B34-9370-0491BDE8F783}" sibTransId="{1F28FD08-FCBF-4C6C-B9A4-91FF21AAA252}"/>
    <dgm:cxn modelId="{60182DAE-7D83-4D4C-9192-302CD8A64647}" type="presOf" srcId="{B4F607D0-37A7-4F6F-BF54-91207591FB6F}" destId="{19478C61-093A-4FE5-A8C7-F89D62D9C028}" srcOrd="0" destOrd="0" presId="urn:microsoft.com/office/officeart/2009/3/layout/SpiralPicture"/>
    <dgm:cxn modelId="{A44BAC12-FA57-40F0-8666-2ABA0EB9F8F7}" type="presParOf" srcId="{39C9C606-03E5-4728-812E-BCCD7C2B884C}" destId="{5E512B7D-466A-45B8-94D7-1CC6D77BE44D}" srcOrd="0" destOrd="0" presId="urn:microsoft.com/office/officeart/2009/3/layout/SpiralPicture"/>
    <dgm:cxn modelId="{33008586-5C4A-4957-8260-5DF36D8830F8}" type="presParOf" srcId="{5E512B7D-466A-45B8-94D7-1CC6D77BE44D}" destId="{4B93998A-B8C5-40F6-8403-91AB79DC9865}" srcOrd="0" destOrd="0" presId="urn:microsoft.com/office/officeart/2009/3/layout/SpiralPicture"/>
    <dgm:cxn modelId="{86EB21BB-D3CD-4AF5-A387-142AC38CDC62}" type="presParOf" srcId="{5E512B7D-466A-45B8-94D7-1CC6D77BE44D}" destId="{5DCEBEDA-97CA-43C3-960C-A8E4044BC519}" srcOrd="1" destOrd="0" presId="urn:microsoft.com/office/officeart/2009/3/layout/SpiralPicture"/>
    <dgm:cxn modelId="{928B9E5D-19F2-4D3F-9AA9-490F2131FD0A}" type="presParOf" srcId="{5E512B7D-466A-45B8-94D7-1CC6D77BE44D}" destId="{E1B8C84B-4DEA-4345-9C3A-2DE14DF5BDEC}" srcOrd="2" destOrd="0" presId="urn:microsoft.com/office/officeart/2009/3/layout/SpiralPicture"/>
    <dgm:cxn modelId="{01F8185D-2F8B-4718-A47B-CAF14DEE3424}" type="presParOf" srcId="{E1B8C84B-4DEA-4345-9C3A-2DE14DF5BDEC}" destId="{2FFA31F0-E06C-46E8-BDF3-ABA229D3E6A9}" srcOrd="0" destOrd="0" presId="urn:microsoft.com/office/officeart/2009/3/layout/SpiralPicture"/>
    <dgm:cxn modelId="{30F3BACA-E4CB-4E77-B072-755586C30F2C}" type="presParOf" srcId="{5E512B7D-466A-45B8-94D7-1CC6D77BE44D}" destId="{9C99B816-A21E-4B37-B90E-DD8BBD0266A5}" srcOrd="3" destOrd="0" presId="urn:microsoft.com/office/officeart/2009/3/layout/SpiralPicture"/>
    <dgm:cxn modelId="{7D2FA337-0DD7-4CC2-B38D-8744B0228186}" type="presParOf" srcId="{9C99B816-A21E-4B37-B90E-DD8BBD0266A5}" destId="{9BF6169B-5FAC-4552-B2F2-4B45A1BB2BB2}" srcOrd="0" destOrd="0" presId="urn:microsoft.com/office/officeart/2009/3/layout/SpiralPicture"/>
    <dgm:cxn modelId="{44503897-1080-4C47-AD9C-18B8C7FCFE16}" type="presParOf" srcId="{5E512B7D-466A-45B8-94D7-1CC6D77BE44D}" destId="{E18529D7-E9F4-4F7E-92E7-0B3BD66D53B0}" srcOrd="4" destOrd="0" presId="urn:microsoft.com/office/officeart/2009/3/layout/SpiralPicture"/>
    <dgm:cxn modelId="{83BF6D30-AA55-4952-B0FC-154E28B71578}" type="presParOf" srcId="{E18529D7-E9F4-4F7E-92E7-0B3BD66D53B0}" destId="{A148F508-477E-4A87-81DE-200FE29FC06C}" srcOrd="0" destOrd="0" presId="urn:microsoft.com/office/officeart/2009/3/layout/SpiralPicture"/>
    <dgm:cxn modelId="{36711734-6AC2-408B-88C5-256D3CBFFD26}" type="presParOf" srcId="{5E512B7D-466A-45B8-94D7-1CC6D77BE44D}" destId="{92370F3E-F71D-49AD-ABC7-FFC79C31EB32}" srcOrd="5" destOrd="0" presId="urn:microsoft.com/office/officeart/2009/3/layout/SpiralPicture"/>
    <dgm:cxn modelId="{F274CBE5-EB8B-460F-9098-585174E587BB}" type="presParOf" srcId="{92370F3E-F71D-49AD-ABC7-FFC79C31EB32}" destId="{58FC9C07-91D9-490C-947A-BD28204C533E}" srcOrd="0" destOrd="0" presId="urn:microsoft.com/office/officeart/2009/3/layout/SpiralPicture"/>
    <dgm:cxn modelId="{0DBBBBA0-6288-42C4-9229-8AFA6F20E658}" type="presParOf" srcId="{92370F3E-F71D-49AD-ABC7-FFC79C31EB32}" destId="{83065DBF-83CC-446C-8822-B3A8A9C2044B}" srcOrd="1" destOrd="0" presId="urn:microsoft.com/office/officeart/2009/3/layout/SpiralPicture"/>
    <dgm:cxn modelId="{C27DCD0A-2AF8-47DC-9FA3-2BDF2AC3ED29}" type="presParOf" srcId="{5E512B7D-466A-45B8-94D7-1CC6D77BE44D}" destId="{523AB6DD-14F3-4BA3-AACB-C4D7767FE779}" srcOrd="6" destOrd="0" presId="urn:microsoft.com/office/officeart/2009/3/layout/SpiralPicture"/>
    <dgm:cxn modelId="{884332AC-9025-49A6-A5E7-FE64EF479EDE}" type="presParOf" srcId="{523AB6DD-14F3-4BA3-AACB-C4D7767FE779}" destId="{D183E748-716C-4921-919C-C2D967AEAD79}" srcOrd="0" destOrd="0" presId="urn:microsoft.com/office/officeart/2009/3/layout/SpiralPicture"/>
    <dgm:cxn modelId="{57553CA3-0EA2-4050-8CAF-1CEE6CA4800D}" type="presParOf" srcId="{5E512B7D-466A-45B8-94D7-1CC6D77BE44D}" destId="{BEF6B91C-554C-49E8-943B-5309478EB15B}" srcOrd="7" destOrd="0" presId="urn:microsoft.com/office/officeart/2009/3/layout/SpiralPicture"/>
    <dgm:cxn modelId="{BE09F1F7-564F-4A6A-9074-D88192BDA4EC}" type="presParOf" srcId="{BEF6B91C-554C-49E8-943B-5309478EB15B}" destId="{34D65D15-75AB-4CF0-9397-E567BE01329B}" srcOrd="0" destOrd="0" presId="urn:microsoft.com/office/officeart/2009/3/layout/SpiralPicture"/>
    <dgm:cxn modelId="{E0FC94EB-1F5B-478C-AF5C-952E5386509D}" type="presParOf" srcId="{BEF6B91C-554C-49E8-943B-5309478EB15B}" destId="{D63DB6AB-0546-4F04-8FB3-B953271EB0DA}" srcOrd="1" destOrd="0" presId="urn:microsoft.com/office/officeart/2009/3/layout/SpiralPicture"/>
    <dgm:cxn modelId="{EAAB32FE-D4B5-4457-838D-181938175AAF}" type="presParOf" srcId="{BEF6B91C-554C-49E8-943B-5309478EB15B}" destId="{86DBAA26-F2B4-4CC7-98EB-4A5391B57E1C}" srcOrd="2" destOrd="0" presId="urn:microsoft.com/office/officeart/2009/3/layout/SpiralPicture"/>
    <dgm:cxn modelId="{8C01909A-2807-47E4-9DCB-915D5E5909CD}" type="presParOf" srcId="{5E512B7D-466A-45B8-94D7-1CC6D77BE44D}" destId="{5E94A5AC-D8EB-4B4B-BEEE-4C403650835B}" srcOrd="8" destOrd="0" presId="urn:microsoft.com/office/officeart/2009/3/layout/SpiralPicture"/>
    <dgm:cxn modelId="{9A789552-4071-4EFF-B5FC-C114D9D10FEA}" type="presParOf" srcId="{5E94A5AC-D8EB-4B4B-BEEE-4C403650835B}" destId="{543E737C-D80B-4F82-8F41-545A3C0B6B83}" srcOrd="0" destOrd="0" presId="urn:microsoft.com/office/officeart/2009/3/layout/SpiralPicture"/>
    <dgm:cxn modelId="{8AE868D7-81FF-4691-A514-EB3F69D476DA}" type="presParOf" srcId="{5E512B7D-466A-45B8-94D7-1CC6D77BE44D}" destId="{7B0145C6-AC32-4344-895C-DF8DFCD3D43B}" srcOrd="9" destOrd="0" presId="urn:microsoft.com/office/officeart/2009/3/layout/SpiralPicture"/>
    <dgm:cxn modelId="{7EA9BC8B-5861-4884-81C6-C2D9071B6FE1}" type="presParOf" srcId="{7B0145C6-AC32-4344-895C-DF8DFCD3D43B}" destId="{052CFBEB-1EF0-45D4-838C-58ECD5542036}" srcOrd="0" destOrd="0" presId="urn:microsoft.com/office/officeart/2009/3/layout/SpiralPicture"/>
    <dgm:cxn modelId="{B3684B4B-8CB3-4E8E-BF85-54EE8A794F69}" type="presParOf" srcId="{7B0145C6-AC32-4344-895C-DF8DFCD3D43B}" destId="{2106F84F-F38B-4B00-A808-5996BE6E44B1}" srcOrd="1" destOrd="0" presId="urn:microsoft.com/office/officeart/2009/3/layout/SpiralPicture"/>
    <dgm:cxn modelId="{37EC6A02-A5E0-495A-8FB7-482E196ECD8C}" type="presParOf" srcId="{7B0145C6-AC32-4344-895C-DF8DFCD3D43B}" destId="{85C3B565-6ACF-4A66-9F97-A19DEE0EA7B3}" srcOrd="2" destOrd="0" presId="urn:microsoft.com/office/officeart/2009/3/layout/SpiralPicture"/>
    <dgm:cxn modelId="{1E76A380-595E-41B8-8810-F8CF3520976E}" type="presParOf" srcId="{7B0145C6-AC32-4344-895C-DF8DFCD3D43B}" destId="{69DAC359-AC5F-4D8B-95EC-41F3B7A24789}" srcOrd="3" destOrd="0" presId="urn:microsoft.com/office/officeart/2009/3/layout/SpiralPicture"/>
    <dgm:cxn modelId="{FE829456-6A8B-4372-ADAA-BDDE27442E98}" type="presParOf" srcId="{5E512B7D-466A-45B8-94D7-1CC6D77BE44D}" destId="{EE78B0AC-7B97-4AB7-919C-453914AFC1E3}" srcOrd="10" destOrd="0" presId="urn:microsoft.com/office/officeart/2009/3/layout/SpiralPicture"/>
    <dgm:cxn modelId="{575BA72B-585A-46B8-93AA-AC9EE5274C35}" type="presParOf" srcId="{39C9C606-03E5-4728-812E-BCCD7C2B884C}" destId="{D1E30D87-E6FA-4F53-947C-ABFB21E94DB9}" srcOrd="1" destOrd="0" presId="urn:microsoft.com/office/officeart/2009/3/layout/SpiralPicture"/>
    <dgm:cxn modelId="{B66FB412-0722-4453-997F-A67D5DCC2905}" type="presParOf" srcId="{D1E30D87-E6FA-4F53-947C-ABFB21E94DB9}" destId="{D3943C8F-ACAB-4B06-B71C-FC791ED73AB7}" srcOrd="0" destOrd="0" presId="urn:microsoft.com/office/officeart/2009/3/layout/SpiralPicture"/>
    <dgm:cxn modelId="{790AC548-6100-4899-A88A-47D3F38351E3}" type="presParOf" srcId="{D3943C8F-ACAB-4B06-B71C-FC791ED73AB7}" destId="{7C5DFE06-4912-4F71-8D4C-0251752973EA}" srcOrd="0" destOrd="0" presId="urn:microsoft.com/office/officeart/2009/3/layout/SpiralPicture"/>
    <dgm:cxn modelId="{40FF02D2-08E7-47E2-9CA8-F259ACDA1007}" type="presParOf" srcId="{D1E30D87-E6FA-4F53-947C-ABFB21E94DB9}" destId="{02B69893-D28E-47C7-B9CE-8F25DD2C97B1}" srcOrd="1" destOrd="0" presId="urn:microsoft.com/office/officeart/2009/3/layout/SpiralPicture"/>
    <dgm:cxn modelId="{6380E0FE-2A96-4AD5-971C-6B9BDE7F8C91}" type="presParOf" srcId="{D1E30D87-E6FA-4F53-947C-ABFB21E94DB9}" destId="{769454D0-B232-4111-8906-89911598F91D}" srcOrd="2" destOrd="0" presId="urn:microsoft.com/office/officeart/2009/3/layout/SpiralPicture"/>
    <dgm:cxn modelId="{5D1085F6-752E-49CC-B765-DCE750214F26}" type="presParOf" srcId="{769454D0-B232-4111-8906-89911598F91D}" destId="{C7247C37-A870-4548-AD08-FCBECDD66073}" srcOrd="0" destOrd="0" presId="urn:microsoft.com/office/officeart/2009/3/layout/SpiralPicture"/>
    <dgm:cxn modelId="{3BE926B7-EA93-4A08-A43B-3BE412338D6B}" type="presParOf" srcId="{769454D0-B232-4111-8906-89911598F91D}" destId="{A392EBAC-40D5-4617-9D4C-DB1F81F03886}" srcOrd="1" destOrd="0" presId="urn:microsoft.com/office/officeart/2009/3/layout/SpiralPicture"/>
    <dgm:cxn modelId="{28F6AA7A-43C3-4CB6-8B60-F8093FBF8F57}" type="presParOf" srcId="{D1E30D87-E6FA-4F53-947C-ABFB21E94DB9}" destId="{87AB86E1-DC1D-45C0-9EA2-834E878C987D}" srcOrd="3" destOrd="0" presId="urn:microsoft.com/office/officeart/2009/3/layout/SpiralPicture"/>
    <dgm:cxn modelId="{BFF5105E-8AC8-425D-BD98-C7F58B6B7A7D}" type="presParOf" srcId="{D1E30D87-E6FA-4F53-947C-ABFB21E94DB9}" destId="{5F12829A-25B8-4C07-A628-EE4E258EF02B}" srcOrd="4" destOrd="0" presId="urn:microsoft.com/office/officeart/2009/3/layout/SpiralPicture"/>
    <dgm:cxn modelId="{E17EF668-4BF6-4B5A-BD60-A57CF17C199F}" type="presParOf" srcId="{5F12829A-25B8-4C07-A628-EE4E258EF02B}" destId="{D9500810-9C1A-4757-8535-6B2B3BE59924}" srcOrd="0" destOrd="0" presId="urn:microsoft.com/office/officeart/2009/3/layout/SpiralPicture"/>
    <dgm:cxn modelId="{26B36F16-98E0-4701-9033-ED25F27D73AE}" type="presParOf" srcId="{5F12829A-25B8-4C07-A628-EE4E258EF02B}" destId="{22E7C811-0D81-48AF-90C7-725CE69F5C15}" srcOrd="1" destOrd="0" presId="urn:microsoft.com/office/officeart/2009/3/layout/SpiralPicture"/>
    <dgm:cxn modelId="{7E248431-7E5E-41DB-99FE-515A3BAFA4EE}" type="presParOf" srcId="{5F12829A-25B8-4C07-A628-EE4E258EF02B}" destId="{EBF20B9B-E2C1-49BF-B3C2-C6E2B83C5E20}" srcOrd="2" destOrd="0" presId="urn:microsoft.com/office/officeart/2009/3/layout/SpiralPicture"/>
    <dgm:cxn modelId="{6A0722CD-2183-483F-8608-14374CDBE892}" type="presParOf" srcId="{D1E30D87-E6FA-4F53-947C-ABFB21E94DB9}" destId="{516FD120-C197-42DC-877B-FC38795399D0}" srcOrd="5" destOrd="0" presId="urn:microsoft.com/office/officeart/2009/3/layout/SpiralPicture"/>
    <dgm:cxn modelId="{43EE1476-E232-4889-A44D-CCE02381338D}" type="presParOf" srcId="{D1E30D87-E6FA-4F53-947C-ABFB21E94DB9}" destId="{3B56FB03-FD84-4E1B-ADD3-05366432B98C}" srcOrd="6" destOrd="0" presId="urn:microsoft.com/office/officeart/2009/3/layout/SpiralPicture"/>
    <dgm:cxn modelId="{5B7D7EB8-F25C-4BE7-8F87-F2A9C6031B2D}" type="presParOf" srcId="{3B56FB03-FD84-4E1B-ADD3-05366432B98C}" destId="{9E978558-C896-485D-B6DF-A7819DAA57AE}" srcOrd="0" destOrd="0" presId="urn:microsoft.com/office/officeart/2009/3/layout/SpiralPicture"/>
    <dgm:cxn modelId="{BA44A0CE-1548-4FB5-A5B4-A5BF5A2CB417}" type="presParOf" srcId="{3B56FB03-FD84-4E1B-ADD3-05366432B98C}" destId="{6AF56E5D-522E-4CA5-97B4-505CB06F1DF1}" srcOrd="1" destOrd="0" presId="urn:microsoft.com/office/officeart/2009/3/layout/SpiralPicture"/>
    <dgm:cxn modelId="{2DFD725D-6917-4E13-BEE4-F935B6658529}" type="presParOf" srcId="{3B56FB03-FD84-4E1B-ADD3-05366432B98C}" destId="{367164B0-797A-4F5B-9CC0-D6E430377708}" srcOrd="2" destOrd="0" presId="urn:microsoft.com/office/officeart/2009/3/layout/SpiralPicture"/>
    <dgm:cxn modelId="{6856B78C-7901-490A-809F-4DA50900CC95}" type="presParOf" srcId="{3B56FB03-FD84-4E1B-ADD3-05366432B98C}" destId="{27CC8B96-5475-4709-BE01-FF2DF5D9910F}" srcOrd="3" destOrd="0" presId="urn:microsoft.com/office/officeart/2009/3/layout/SpiralPicture"/>
    <dgm:cxn modelId="{94E1B237-0CAD-4AA3-9ED8-DB560BC39396}" type="presParOf" srcId="{D1E30D87-E6FA-4F53-947C-ABFB21E94DB9}" destId="{19478C61-093A-4FE5-A8C7-F89D62D9C028}" srcOrd="7" destOrd="0" presId="urn:microsoft.com/office/officeart/2009/3/layout/Spiral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E60B5A-F07F-4514-A09B-A001725D5988}"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zh-TW" altLang="en-US"/>
        </a:p>
      </dgm:t>
    </dgm:pt>
    <dgm:pt modelId="{F28887FD-63F1-4B4D-837D-3B498DF5EC29}">
      <dgm:prSet phldrT="[文字]" custT="1"/>
      <dgm:spPr/>
      <dgm:t>
        <a:bodyPr/>
        <a:lstStyle/>
        <a:p>
          <a:pPr algn="ctr">
            <a:lnSpc>
              <a:spcPts val="1600"/>
            </a:lnSpc>
            <a:spcAft>
              <a:spcPts val="0"/>
            </a:spcAft>
          </a:pPr>
          <a:r>
            <a:rPr lang="zh-TW" altLang="en-US" sz="1700" baseline="0" dirty="0">
              <a:solidFill>
                <a:schemeClr val="bg1"/>
              </a:solidFill>
              <a:latin typeface="+mj-ea"/>
              <a:ea typeface="+mj-ea"/>
            </a:rPr>
            <a:t>函文廠商請廠商加強檢查空污防制設備並確實操作，避免造成空氣異味逸散影響區內及鄰近居民空氣品質</a:t>
          </a:r>
        </a:p>
      </dgm:t>
    </dgm:pt>
    <dgm:pt modelId="{8F299CC1-44C3-442A-8467-7FAF59D75748}" type="parTrans" cxnId="{C0D18754-B3B5-4C01-8CDB-24E340C0E641}">
      <dgm:prSet/>
      <dgm:spPr/>
      <dgm:t>
        <a:bodyPr/>
        <a:lstStyle/>
        <a:p>
          <a:endParaRPr lang="zh-TW" altLang="en-US"/>
        </a:p>
      </dgm:t>
    </dgm:pt>
    <dgm:pt modelId="{5AC445BE-3F0C-45B9-A588-1CE69C655173}" type="sibTrans" cxnId="{C0D18754-B3B5-4C01-8CDB-24E340C0E641}">
      <dgm:prSet/>
      <dgm:spPr>
        <a:blipFill rotWithShape="1">
          <a:blip xmlns:r="http://schemas.openxmlformats.org/officeDocument/2006/relationships" r:embed="rId1"/>
          <a:stretch>
            <a:fillRect/>
          </a:stretch>
        </a:blipFill>
      </dgm:spPr>
      <dgm:t>
        <a:bodyPr/>
        <a:lstStyle/>
        <a:p>
          <a:endParaRPr lang="zh-TW" altLang="en-US"/>
        </a:p>
      </dgm:t>
    </dgm:pt>
    <dgm:pt modelId="{233DF021-C71C-4BE7-B3D5-BEDFA5712E02}">
      <dgm:prSet phldrT="[文字]" custT="1"/>
      <dgm:spPr/>
      <dgm:t>
        <a:bodyPr/>
        <a:lstStyle/>
        <a:p>
          <a:r>
            <a:rPr lang="zh-TW" altLang="en-US" sz="1800" baseline="0" dirty="0">
              <a:latin typeface="+mj-ea"/>
              <a:ea typeface="+mj-ea"/>
            </a:rPr>
            <a:t>動物發酵製程除臭洗滌塔裝置</a:t>
          </a:r>
        </a:p>
      </dgm:t>
    </dgm:pt>
    <dgm:pt modelId="{47D0ECA6-BD88-4BD9-B537-B2CAB092BB18}" type="parTrans" cxnId="{DAE52255-AEC8-4373-ADB0-2855969DAE66}">
      <dgm:prSet/>
      <dgm:spPr/>
      <dgm:t>
        <a:bodyPr/>
        <a:lstStyle/>
        <a:p>
          <a:endParaRPr lang="zh-TW" altLang="en-US"/>
        </a:p>
      </dgm:t>
    </dgm:pt>
    <dgm:pt modelId="{83E6AE84-5E6C-4204-95F0-674E4F9A7413}" type="sibTrans" cxnId="{DAE52255-AEC8-4373-ADB0-2855969DAE66}">
      <dgm:prSet/>
      <dgm:spPr>
        <a:blipFill>
          <a:blip xmlns:r="http://schemas.openxmlformats.org/officeDocument/2006/relationships" r:embed="rId2" cstate="print"/>
          <a:srcRect/>
          <a:stretch>
            <a:fillRect l="-7000" r="-7000"/>
          </a:stretch>
        </a:blipFill>
      </dgm:spPr>
      <dgm:t>
        <a:bodyPr/>
        <a:lstStyle/>
        <a:p>
          <a:endParaRPr lang="zh-TW" altLang="en-US"/>
        </a:p>
      </dgm:t>
    </dgm:pt>
    <dgm:pt modelId="{EA15DEC2-D88D-46EC-861F-C6F8C64A0E51}">
      <dgm:prSet phldrT="[文字]" custT="1"/>
      <dgm:spPr/>
      <dgm:t>
        <a:bodyPr/>
        <a:lstStyle/>
        <a:p>
          <a:r>
            <a:rPr lang="zh-TW" altLang="en-US" sz="1800" baseline="0" dirty="0">
              <a:latin typeface="+mj-ea"/>
              <a:ea typeface="+mj-ea"/>
            </a:rPr>
            <a:t>烤漆製程廢氣收集吸附處理塔裝置</a:t>
          </a:r>
        </a:p>
      </dgm:t>
    </dgm:pt>
    <dgm:pt modelId="{D76657F8-8E58-417A-90B5-4F3B9746A8B9}" type="parTrans" cxnId="{516590F3-893C-44F1-930F-0C49032E4421}">
      <dgm:prSet/>
      <dgm:spPr/>
      <dgm:t>
        <a:bodyPr/>
        <a:lstStyle/>
        <a:p>
          <a:endParaRPr lang="zh-TW" altLang="en-US"/>
        </a:p>
      </dgm:t>
    </dgm:pt>
    <dgm:pt modelId="{85446C48-AD1E-41FE-863F-C2FAEDD13255}" type="sibTrans" cxnId="{516590F3-893C-44F1-930F-0C49032E4421}">
      <dgm:prSet/>
      <dgm:spPr>
        <a:blipFill>
          <a:blip xmlns:r="http://schemas.openxmlformats.org/officeDocument/2006/relationships" r:embed="rId3" cstate="print"/>
          <a:srcRect/>
          <a:stretch>
            <a:fillRect l="-7000" r="-7000"/>
          </a:stretch>
        </a:blipFill>
      </dgm:spPr>
      <dgm:t>
        <a:bodyPr/>
        <a:lstStyle/>
        <a:p>
          <a:endParaRPr lang="zh-TW" altLang="en-US"/>
        </a:p>
      </dgm:t>
    </dgm:pt>
    <dgm:pt modelId="{8B3E08EC-98E9-4A14-B251-F260110D2516}">
      <dgm:prSet phldrT="[文字]" custT="1"/>
      <dgm:spPr/>
      <dgm:t>
        <a:bodyPr/>
        <a:lstStyle/>
        <a:p>
          <a:r>
            <a:rPr lang="zh-TW" altLang="en-US" sz="1800" baseline="0" dirty="0">
              <a:latin typeface="+mj-ea"/>
              <a:ea typeface="+mj-ea"/>
            </a:rPr>
            <a:t>電解槽製程之酸氣吸收洗滌塔裝置</a:t>
          </a:r>
        </a:p>
      </dgm:t>
    </dgm:pt>
    <dgm:pt modelId="{FC0102FF-7417-448F-8BE6-70E002089BED}" type="parTrans" cxnId="{2FD743A8-ABD3-4EFC-BC01-59274CDF586A}">
      <dgm:prSet/>
      <dgm:spPr/>
      <dgm:t>
        <a:bodyPr/>
        <a:lstStyle/>
        <a:p>
          <a:endParaRPr lang="zh-TW" altLang="en-US"/>
        </a:p>
      </dgm:t>
    </dgm:pt>
    <dgm:pt modelId="{936E82D1-0066-4B17-8901-6F2981C20E0A}" type="sibTrans" cxnId="{2FD743A8-ABD3-4EFC-BC01-59274CDF586A}">
      <dgm:prSet/>
      <dgm:spPr>
        <a:blipFill>
          <a:blip xmlns:r="http://schemas.openxmlformats.org/officeDocument/2006/relationships" r:embed="rId4" cstate="print"/>
          <a:srcRect/>
          <a:stretch>
            <a:fillRect l="-7000" r="-7000"/>
          </a:stretch>
        </a:blipFill>
      </dgm:spPr>
      <dgm:t>
        <a:bodyPr/>
        <a:lstStyle/>
        <a:p>
          <a:endParaRPr lang="zh-TW" altLang="en-US"/>
        </a:p>
      </dgm:t>
    </dgm:pt>
    <dgm:pt modelId="{6186D8AF-3C51-4E6B-BA38-C21753C4AE27}" type="pres">
      <dgm:prSet presAssocID="{07E60B5A-F07F-4514-A09B-A001725D5988}" presName="Name0" presStyleCnt="0">
        <dgm:presLayoutVars>
          <dgm:chMax val="21"/>
          <dgm:chPref val="21"/>
        </dgm:presLayoutVars>
      </dgm:prSet>
      <dgm:spPr/>
      <dgm:t>
        <a:bodyPr/>
        <a:lstStyle/>
        <a:p>
          <a:endParaRPr lang="zh-TW" altLang="en-US"/>
        </a:p>
      </dgm:t>
    </dgm:pt>
    <dgm:pt modelId="{EE00BF9F-D54A-4EC4-83A0-9E31F1C6BB8B}" type="pres">
      <dgm:prSet presAssocID="{F28887FD-63F1-4B4D-837D-3B498DF5EC29}" presName="text1" presStyleCnt="0"/>
      <dgm:spPr/>
    </dgm:pt>
    <dgm:pt modelId="{F24DB0F6-78A6-4414-AB19-988CBAAF9B6A}" type="pres">
      <dgm:prSet presAssocID="{F28887FD-63F1-4B4D-837D-3B498DF5EC29}" presName="textRepeatNode" presStyleLbl="alignNode1" presStyleIdx="0" presStyleCnt="4">
        <dgm:presLayoutVars>
          <dgm:chMax val="0"/>
          <dgm:chPref val="0"/>
          <dgm:bulletEnabled val="1"/>
        </dgm:presLayoutVars>
      </dgm:prSet>
      <dgm:spPr/>
      <dgm:t>
        <a:bodyPr/>
        <a:lstStyle/>
        <a:p>
          <a:endParaRPr lang="zh-TW" altLang="en-US"/>
        </a:p>
      </dgm:t>
    </dgm:pt>
    <dgm:pt modelId="{1AA58635-6CAC-478B-BB18-893798494E71}" type="pres">
      <dgm:prSet presAssocID="{F28887FD-63F1-4B4D-837D-3B498DF5EC29}" presName="textaccent1" presStyleCnt="0"/>
      <dgm:spPr/>
    </dgm:pt>
    <dgm:pt modelId="{42513D65-D509-45A8-8AC6-1561D358C286}" type="pres">
      <dgm:prSet presAssocID="{F28887FD-63F1-4B4D-837D-3B498DF5EC29}" presName="accentRepeatNode" presStyleLbl="solidAlignAcc1" presStyleIdx="0" presStyleCnt="8"/>
      <dgm:spPr/>
    </dgm:pt>
    <dgm:pt modelId="{A7ED74DC-B59E-42BB-A57E-81881239F8CC}" type="pres">
      <dgm:prSet presAssocID="{5AC445BE-3F0C-45B9-A588-1CE69C655173}" presName="image1" presStyleCnt="0"/>
      <dgm:spPr/>
    </dgm:pt>
    <dgm:pt modelId="{20F1EDC6-A76D-44E4-9497-19E881CA0F8E}" type="pres">
      <dgm:prSet presAssocID="{5AC445BE-3F0C-45B9-A588-1CE69C655173}" presName="imageRepeatNode" presStyleLbl="alignAcc1" presStyleIdx="0" presStyleCnt="4"/>
      <dgm:spPr/>
      <dgm:t>
        <a:bodyPr/>
        <a:lstStyle/>
        <a:p>
          <a:endParaRPr lang="zh-TW" altLang="en-US"/>
        </a:p>
      </dgm:t>
    </dgm:pt>
    <dgm:pt modelId="{BFA92A41-C91C-4865-8C80-1A860A54C3BE}" type="pres">
      <dgm:prSet presAssocID="{5AC445BE-3F0C-45B9-A588-1CE69C655173}" presName="imageaccent1" presStyleCnt="0"/>
      <dgm:spPr/>
    </dgm:pt>
    <dgm:pt modelId="{491C8E82-DA4E-4A97-BE4D-BB3E8B7D789C}" type="pres">
      <dgm:prSet presAssocID="{5AC445BE-3F0C-45B9-A588-1CE69C655173}" presName="accentRepeatNode" presStyleLbl="solidAlignAcc1" presStyleIdx="1" presStyleCnt="8"/>
      <dgm:spPr/>
    </dgm:pt>
    <dgm:pt modelId="{8DCC0793-BB47-4462-8013-608B2DF808D3}" type="pres">
      <dgm:prSet presAssocID="{EA15DEC2-D88D-46EC-861F-C6F8C64A0E51}" presName="text2" presStyleCnt="0"/>
      <dgm:spPr/>
    </dgm:pt>
    <dgm:pt modelId="{8898AF3D-F065-4BE1-9B77-E683CCD49EDF}" type="pres">
      <dgm:prSet presAssocID="{EA15DEC2-D88D-46EC-861F-C6F8C64A0E51}" presName="textRepeatNode" presStyleLbl="alignNode1" presStyleIdx="1" presStyleCnt="4">
        <dgm:presLayoutVars>
          <dgm:chMax val="0"/>
          <dgm:chPref val="0"/>
          <dgm:bulletEnabled val="1"/>
        </dgm:presLayoutVars>
      </dgm:prSet>
      <dgm:spPr/>
      <dgm:t>
        <a:bodyPr/>
        <a:lstStyle/>
        <a:p>
          <a:endParaRPr lang="zh-TW" altLang="en-US"/>
        </a:p>
      </dgm:t>
    </dgm:pt>
    <dgm:pt modelId="{5A86ADE8-E177-4246-A2F8-A63D18594B4A}" type="pres">
      <dgm:prSet presAssocID="{EA15DEC2-D88D-46EC-861F-C6F8C64A0E51}" presName="textaccent2" presStyleCnt="0"/>
      <dgm:spPr/>
    </dgm:pt>
    <dgm:pt modelId="{BDD715D3-0406-4557-8955-3CDF3E7477ED}" type="pres">
      <dgm:prSet presAssocID="{EA15DEC2-D88D-46EC-861F-C6F8C64A0E51}" presName="accentRepeatNode" presStyleLbl="solidAlignAcc1" presStyleIdx="2" presStyleCnt="8"/>
      <dgm:spPr/>
    </dgm:pt>
    <dgm:pt modelId="{69E178DD-70C8-4ACF-87B3-689533A9BAE8}" type="pres">
      <dgm:prSet presAssocID="{85446C48-AD1E-41FE-863F-C2FAEDD13255}" presName="image2" presStyleCnt="0"/>
      <dgm:spPr/>
    </dgm:pt>
    <dgm:pt modelId="{372A0673-1015-47C7-BF97-31DFF943057A}" type="pres">
      <dgm:prSet presAssocID="{85446C48-AD1E-41FE-863F-C2FAEDD13255}" presName="imageRepeatNode" presStyleLbl="alignAcc1" presStyleIdx="1" presStyleCnt="4"/>
      <dgm:spPr/>
      <dgm:t>
        <a:bodyPr/>
        <a:lstStyle/>
        <a:p>
          <a:endParaRPr lang="zh-TW" altLang="en-US"/>
        </a:p>
      </dgm:t>
    </dgm:pt>
    <dgm:pt modelId="{BAC004AE-3572-498F-B07F-B83CEE6F07B1}" type="pres">
      <dgm:prSet presAssocID="{85446C48-AD1E-41FE-863F-C2FAEDD13255}" presName="imageaccent2" presStyleCnt="0"/>
      <dgm:spPr/>
    </dgm:pt>
    <dgm:pt modelId="{BC6C3F5B-5FA1-4116-A94D-3E77E9D804BD}" type="pres">
      <dgm:prSet presAssocID="{85446C48-AD1E-41FE-863F-C2FAEDD13255}" presName="accentRepeatNode" presStyleLbl="solidAlignAcc1" presStyleIdx="3" presStyleCnt="8"/>
      <dgm:spPr/>
    </dgm:pt>
    <dgm:pt modelId="{6EF768A5-46BC-4158-9456-B064328EFF6B}" type="pres">
      <dgm:prSet presAssocID="{8B3E08EC-98E9-4A14-B251-F260110D2516}" presName="text3" presStyleCnt="0"/>
      <dgm:spPr/>
    </dgm:pt>
    <dgm:pt modelId="{7765AD40-4393-4191-A102-DE682860568F}" type="pres">
      <dgm:prSet presAssocID="{8B3E08EC-98E9-4A14-B251-F260110D2516}" presName="textRepeatNode" presStyleLbl="alignNode1" presStyleIdx="2" presStyleCnt="4">
        <dgm:presLayoutVars>
          <dgm:chMax val="0"/>
          <dgm:chPref val="0"/>
          <dgm:bulletEnabled val="1"/>
        </dgm:presLayoutVars>
      </dgm:prSet>
      <dgm:spPr/>
      <dgm:t>
        <a:bodyPr/>
        <a:lstStyle/>
        <a:p>
          <a:endParaRPr lang="zh-TW" altLang="en-US"/>
        </a:p>
      </dgm:t>
    </dgm:pt>
    <dgm:pt modelId="{C45A0475-C8ED-4049-BDEA-EDE4D700EACC}" type="pres">
      <dgm:prSet presAssocID="{8B3E08EC-98E9-4A14-B251-F260110D2516}" presName="textaccent3" presStyleCnt="0"/>
      <dgm:spPr/>
    </dgm:pt>
    <dgm:pt modelId="{D78B67DA-27D8-4DB1-9D53-72F8B4A4C61A}" type="pres">
      <dgm:prSet presAssocID="{8B3E08EC-98E9-4A14-B251-F260110D2516}" presName="accentRepeatNode" presStyleLbl="solidAlignAcc1" presStyleIdx="4" presStyleCnt="8"/>
      <dgm:spPr/>
    </dgm:pt>
    <dgm:pt modelId="{6C9DCE8C-11FC-4C2A-A8CE-EAC637DCD297}" type="pres">
      <dgm:prSet presAssocID="{936E82D1-0066-4B17-8901-6F2981C20E0A}" presName="image3" presStyleCnt="0"/>
      <dgm:spPr/>
    </dgm:pt>
    <dgm:pt modelId="{3F8827ED-5325-48C3-B4E4-5BC5DEBB8960}" type="pres">
      <dgm:prSet presAssocID="{936E82D1-0066-4B17-8901-6F2981C20E0A}" presName="imageRepeatNode" presStyleLbl="alignAcc1" presStyleIdx="2" presStyleCnt="4"/>
      <dgm:spPr/>
      <dgm:t>
        <a:bodyPr/>
        <a:lstStyle/>
        <a:p>
          <a:endParaRPr lang="zh-TW" altLang="en-US"/>
        </a:p>
      </dgm:t>
    </dgm:pt>
    <dgm:pt modelId="{92F0A51D-4508-40A8-816F-29AB38B951D8}" type="pres">
      <dgm:prSet presAssocID="{936E82D1-0066-4B17-8901-6F2981C20E0A}" presName="imageaccent3" presStyleCnt="0"/>
      <dgm:spPr/>
    </dgm:pt>
    <dgm:pt modelId="{19F0F691-EAC9-4D85-B93E-8E5E600C560D}" type="pres">
      <dgm:prSet presAssocID="{936E82D1-0066-4B17-8901-6F2981C20E0A}" presName="accentRepeatNode" presStyleLbl="solidAlignAcc1" presStyleIdx="5" presStyleCnt="8"/>
      <dgm:spPr/>
    </dgm:pt>
    <dgm:pt modelId="{4D04FB32-7927-4950-8E5E-1F486A9C7C19}" type="pres">
      <dgm:prSet presAssocID="{233DF021-C71C-4BE7-B3D5-BEDFA5712E02}" presName="text4" presStyleCnt="0"/>
      <dgm:spPr/>
    </dgm:pt>
    <dgm:pt modelId="{40103927-A42A-4D51-BE18-718FDBA593B5}" type="pres">
      <dgm:prSet presAssocID="{233DF021-C71C-4BE7-B3D5-BEDFA5712E02}" presName="textRepeatNode" presStyleLbl="alignNode1" presStyleIdx="3" presStyleCnt="4">
        <dgm:presLayoutVars>
          <dgm:chMax val="0"/>
          <dgm:chPref val="0"/>
          <dgm:bulletEnabled val="1"/>
        </dgm:presLayoutVars>
      </dgm:prSet>
      <dgm:spPr/>
      <dgm:t>
        <a:bodyPr/>
        <a:lstStyle/>
        <a:p>
          <a:endParaRPr lang="zh-TW" altLang="en-US"/>
        </a:p>
      </dgm:t>
    </dgm:pt>
    <dgm:pt modelId="{C8A35EC6-2917-401B-8A87-6C0C4EB8E035}" type="pres">
      <dgm:prSet presAssocID="{233DF021-C71C-4BE7-B3D5-BEDFA5712E02}" presName="textaccent4" presStyleCnt="0"/>
      <dgm:spPr/>
    </dgm:pt>
    <dgm:pt modelId="{9182EB98-FFEC-43F1-9B85-65A55BF0346A}" type="pres">
      <dgm:prSet presAssocID="{233DF021-C71C-4BE7-B3D5-BEDFA5712E02}" presName="accentRepeatNode" presStyleLbl="solidAlignAcc1" presStyleIdx="6" presStyleCnt="8"/>
      <dgm:spPr/>
    </dgm:pt>
    <dgm:pt modelId="{677308A6-7054-4317-A190-1EF60E1B21B8}" type="pres">
      <dgm:prSet presAssocID="{83E6AE84-5E6C-4204-95F0-674E4F9A7413}" presName="image4" presStyleCnt="0"/>
      <dgm:spPr/>
    </dgm:pt>
    <dgm:pt modelId="{65E4C7EC-FF94-443D-8EC7-0F31FD579CEE}" type="pres">
      <dgm:prSet presAssocID="{83E6AE84-5E6C-4204-95F0-674E4F9A7413}" presName="imageRepeatNode" presStyleLbl="alignAcc1" presStyleIdx="3" presStyleCnt="4"/>
      <dgm:spPr/>
      <dgm:t>
        <a:bodyPr/>
        <a:lstStyle/>
        <a:p>
          <a:endParaRPr lang="zh-TW" altLang="en-US"/>
        </a:p>
      </dgm:t>
    </dgm:pt>
    <dgm:pt modelId="{886D1AA9-6F46-42F3-B022-62619807D87D}" type="pres">
      <dgm:prSet presAssocID="{83E6AE84-5E6C-4204-95F0-674E4F9A7413}" presName="imageaccent4" presStyleCnt="0"/>
      <dgm:spPr/>
    </dgm:pt>
    <dgm:pt modelId="{1553388A-E652-45D6-B97F-C98C2CB0572E}" type="pres">
      <dgm:prSet presAssocID="{83E6AE84-5E6C-4204-95F0-674E4F9A7413}" presName="accentRepeatNode" presStyleLbl="solidAlignAcc1" presStyleIdx="7" presStyleCnt="8"/>
      <dgm:spPr/>
    </dgm:pt>
  </dgm:ptLst>
  <dgm:cxnLst>
    <dgm:cxn modelId="{B34CF5CF-8924-4AE8-A842-DBBA007FA9A5}" type="presOf" srcId="{936E82D1-0066-4B17-8901-6F2981C20E0A}" destId="{3F8827ED-5325-48C3-B4E4-5BC5DEBB8960}" srcOrd="0" destOrd="0" presId="urn:microsoft.com/office/officeart/2008/layout/HexagonCluster"/>
    <dgm:cxn modelId="{C0D18754-B3B5-4C01-8CDB-24E340C0E641}" srcId="{07E60B5A-F07F-4514-A09B-A001725D5988}" destId="{F28887FD-63F1-4B4D-837D-3B498DF5EC29}" srcOrd="0" destOrd="0" parTransId="{8F299CC1-44C3-442A-8467-7FAF59D75748}" sibTransId="{5AC445BE-3F0C-45B9-A588-1CE69C655173}"/>
    <dgm:cxn modelId="{2FD743A8-ABD3-4EFC-BC01-59274CDF586A}" srcId="{07E60B5A-F07F-4514-A09B-A001725D5988}" destId="{8B3E08EC-98E9-4A14-B251-F260110D2516}" srcOrd="2" destOrd="0" parTransId="{FC0102FF-7417-448F-8BE6-70E002089BED}" sibTransId="{936E82D1-0066-4B17-8901-6F2981C20E0A}"/>
    <dgm:cxn modelId="{A4D03FFC-CDD1-4771-B307-1FC7AFC40F2C}" type="presOf" srcId="{85446C48-AD1E-41FE-863F-C2FAEDD13255}" destId="{372A0673-1015-47C7-BF97-31DFF943057A}" srcOrd="0" destOrd="0" presId="urn:microsoft.com/office/officeart/2008/layout/HexagonCluster"/>
    <dgm:cxn modelId="{C3A8AF7E-CCFE-4F27-A163-328AD2923163}" type="presOf" srcId="{8B3E08EC-98E9-4A14-B251-F260110D2516}" destId="{7765AD40-4393-4191-A102-DE682860568F}" srcOrd="0" destOrd="0" presId="urn:microsoft.com/office/officeart/2008/layout/HexagonCluster"/>
    <dgm:cxn modelId="{4CA20B01-951B-4AF3-BF5E-A56C60938E4D}" type="presOf" srcId="{5AC445BE-3F0C-45B9-A588-1CE69C655173}" destId="{20F1EDC6-A76D-44E4-9497-19E881CA0F8E}" srcOrd="0" destOrd="0" presId="urn:microsoft.com/office/officeart/2008/layout/HexagonCluster"/>
    <dgm:cxn modelId="{E0D7C09D-DB9B-423F-BDBF-5416326B0471}" type="presOf" srcId="{EA15DEC2-D88D-46EC-861F-C6F8C64A0E51}" destId="{8898AF3D-F065-4BE1-9B77-E683CCD49EDF}" srcOrd="0" destOrd="0" presId="urn:microsoft.com/office/officeart/2008/layout/HexagonCluster"/>
    <dgm:cxn modelId="{80A85100-4BCA-493B-969F-C17798B2F5DB}" type="presOf" srcId="{07E60B5A-F07F-4514-A09B-A001725D5988}" destId="{6186D8AF-3C51-4E6B-BA38-C21753C4AE27}" srcOrd="0" destOrd="0" presId="urn:microsoft.com/office/officeart/2008/layout/HexagonCluster"/>
    <dgm:cxn modelId="{158DC7D1-3DFC-4ED1-8D00-AFDC93E4D7BF}" type="presOf" srcId="{83E6AE84-5E6C-4204-95F0-674E4F9A7413}" destId="{65E4C7EC-FF94-443D-8EC7-0F31FD579CEE}" srcOrd="0" destOrd="0" presId="urn:microsoft.com/office/officeart/2008/layout/HexagonCluster"/>
    <dgm:cxn modelId="{F8F8959F-ABB3-4D39-A451-7B50B56CF7CC}" type="presOf" srcId="{F28887FD-63F1-4B4D-837D-3B498DF5EC29}" destId="{F24DB0F6-78A6-4414-AB19-988CBAAF9B6A}" srcOrd="0" destOrd="0" presId="urn:microsoft.com/office/officeart/2008/layout/HexagonCluster"/>
    <dgm:cxn modelId="{516590F3-893C-44F1-930F-0C49032E4421}" srcId="{07E60B5A-F07F-4514-A09B-A001725D5988}" destId="{EA15DEC2-D88D-46EC-861F-C6F8C64A0E51}" srcOrd="1" destOrd="0" parTransId="{D76657F8-8E58-417A-90B5-4F3B9746A8B9}" sibTransId="{85446C48-AD1E-41FE-863F-C2FAEDD13255}"/>
    <dgm:cxn modelId="{DAE52255-AEC8-4373-ADB0-2855969DAE66}" srcId="{07E60B5A-F07F-4514-A09B-A001725D5988}" destId="{233DF021-C71C-4BE7-B3D5-BEDFA5712E02}" srcOrd="3" destOrd="0" parTransId="{47D0ECA6-BD88-4BD9-B537-B2CAB092BB18}" sibTransId="{83E6AE84-5E6C-4204-95F0-674E4F9A7413}"/>
    <dgm:cxn modelId="{0E947D30-6D35-426B-9277-D771AEA3FF29}" type="presOf" srcId="{233DF021-C71C-4BE7-B3D5-BEDFA5712E02}" destId="{40103927-A42A-4D51-BE18-718FDBA593B5}" srcOrd="0" destOrd="0" presId="urn:microsoft.com/office/officeart/2008/layout/HexagonCluster"/>
    <dgm:cxn modelId="{AA187B71-7A9D-46DC-9552-94BAB345D111}" type="presParOf" srcId="{6186D8AF-3C51-4E6B-BA38-C21753C4AE27}" destId="{EE00BF9F-D54A-4EC4-83A0-9E31F1C6BB8B}" srcOrd="0" destOrd="0" presId="urn:microsoft.com/office/officeart/2008/layout/HexagonCluster"/>
    <dgm:cxn modelId="{10E1C85E-640D-4559-9D34-FDEA0E1221DC}" type="presParOf" srcId="{EE00BF9F-D54A-4EC4-83A0-9E31F1C6BB8B}" destId="{F24DB0F6-78A6-4414-AB19-988CBAAF9B6A}" srcOrd="0" destOrd="0" presId="urn:microsoft.com/office/officeart/2008/layout/HexagonCluster"/>
    <dgm:cxn modelId="{351625E3-A2BF-423E-8B20-7C129DE070ED}" type="presParOf" srcId="{6186D8AF-3C51-4E6B-BA38-C21753C4AE27}" destId="{1AA58635-6CAC-478B-BB18-893798494E71}" srcOrd="1" destOrd="0" presId="urn:microsoft.com/office/officeart/2008/layout/HexagonCluster"/>
    <dgm:cxn modelId="{63A8B594-5EA8-4EC2-A4D6-31DB64C9D138}" type="presParOf" srcId="{1AA58635-6CAC-478B-BB18-893798494E71}" destId="{42513D65-D509-45A8-8AC6-1561D358C286}" srcOrd="0" destOrd="0" presId="urn:microsoft.com/office/officeart/2008/layout/HexagonCluster"/>
    <dgm:cxn modelId="{A2026AE0-948E-41C7-B05E-B5E5E670FD4F}" type="presParOf" srcId="{6186D8AF-3C51-4E6B-BA38-C21753C4AE27}" destId="{A7ED74DC-B59E-42BB-A57E-81881239F8CC}" srcOrd="2" destOrd="0" presId="urn:microsoft.com/office/officeart/2008/layout/HexagonCluster"/>
    <dgm:cxn modelId="{7BFBCA2B-552A-478B-895D-FFA6DC071E1B}" type="presParOf" srcId="{A7ED74DC-B59E-42BB-A57E-81881239F8CC}" destId="{20F1EDC6-A76D-44E4-9497-19E881CA0F8E}" srcOrd="0" destOrd="0" presId="urn:microsoft.com/office/officeart/2008/layout/HexagonCluster"/>
    <dgm:cxn modelId="{F0B652FD-8D84-44C0-AFFC-B3FB8E00E16D}" type="presParOf" srcId="{6186D8AF-3C51-4E6B-BA38-C21753C4AE27}" destId="{BFA92A41-C91C-4865-8C80-1A860A54C3BE}" srcOrd="3" destOrd="0" presId="urn:microsoft.com/office/officeart/2008/layout/HexagonCluster"/>
    <dgm:cxn modelId="{D6890661-B157-46C9-9722-C5D09221C030}" type="presParOf" srcId="{BFA92A41-C91C-4865-8C80-1A860A54C3BE}" destId="{491C8E82-DA4E-4A97-BE4D-BB3E8B7D789C}" srcOrd="0" destOrd="0" presId="urn:microsoft.com/office/officeart/2008/layout/HexagonCluster"/>
    <dgm:cxn modelId="{5AF501F2-B6C9-45C5-A9E2-EBE2327466F7}" type="presParOf" srcId="{6186D8AF-3C51-4E6B-BA38-C21753C4AE27}" destId="{8DCC0793-BB47-4462-8013-608B2DF808D3}" srcOrd="4" destOrd="0" presId="urn:microsoft.com/office/officeart/2008/layout/HexagonCluster"/>
    <dgm:cxn modelId="{4974D5C8-704B-41B4-8A68-9DA0EB494253}" type="presParOf" srcId="{8DCC0793-BB47-4462-8013-608B2DF808D3}" destId="{8898AF3D-F065-4BE1-9B77-E683CCD49EDF}" srcOrd="0" destOrd="0" presId="urn:microsoft.com/office/officeart/2008/layout/HexagonCluster"/>
    <dgm:cxn modelId="{C4A417ED-0056-485E-8CC2-A75446C4A55B}" type="presParOf" srcId="{6186D8AF-3C51-4E6B-BA38-C21753C4AE27}" destId="{5A86ADE8-E177-4246-A2F8-A63D18594B4A}" srcOrd="5" destOrd="0" presId="urn:microsoft.com/office/officeart/2008/layout/HexagonCluster"/>
    <dgm:cxn modelId="{271D8D51-6E6B-47AA-BA7D-BABA82709968}" type="presParOf" srcId="{5A86ADE8-E177-4246-A2F8-A63D18594B4A}" destId="{BDD715D3-0406-4557-8955-3CDF3E7477ED}" srcOrd="0" destOrd="0" presId="urn:microsoft.com/office/officeart/2008/layout/HexagonCluster"/>
    <dgm:cxn modelId="{A2D8260E-DBCF-40F6-A044-FEB24D278E18}" type="presParOf" srcId="{6186D8AF-3C51-4E6B-BA38-C21753C4AE27}" destId="{69E178DD-70C8-4ACF-87B3-689533A9BAE8}" srcOrd="6" destOrd="0" presId="urn:microsoft.com/office/officeart/2008/layout/HexagonCluster"/>
    <dgm:cxn modelId="{CB6A6AE1-5D40-40FA-AB92-55224CCA855A}" type="presParOf" srcId="{69E178DD-70C8-4ACF-87B3-689533A9BAE8}" destId="{372A0673-1015-47C7-BF97-31DFF943057A}" srcOrd="0" destOrd="0" presId="urn:microsoft.com/office/officeart/2008/layout/HexagonCluster"/>
    <dgm:cxn modelId="{EFE45C24-2000-4B68-9892-DE895562769E}" type="presParOf" srcId="{6186D8AF-3C51-4E6B-BA38-C21753C4AE27}" destId="{BAC004AE-3572-498F-B07F-B83CEE6F07B1}" srcOrd="7" destOrd="0" presId="urn:microsoft.com/office/officeart/2008/layout/HexagonCluster"/>
    <dgm:cxn modelId="{51A4D260-55AB-4C83-837C-0C505B35A748}" type="presParOf" srcId="{BAC004AE-3572-498F-B07F-B83CEE6F07B1}" destId="{BC6C3F5B-5FA1-4116-A94D-3E77E9D804BD}" srcOrd="0" destOrd="0" presId="urn:microsoft.com/office/officeart/2008/layout/HexagonCluster"/>
    <dgm:cxn modelId="{023D417E-2057-4828-ADCB-70C2E3BF11AA}" type="presParOf" srcId="{6186D8AF-3C51-4E6B-BA38-C21753C4AE27}" destId="{6EF768A5-46BC-4158-9456-B064328EFF6B}" srcOrd="8" destOrd="0" presId="urn:microsoft.com/office/officeart/2008/layout/HexagonCluster"/>
    <dgm:cxn modelId="{7F25366B-BE23-4D28-988E-6C28B200D1C1}" type="presParOf" srcId="{6EF768A5-46BC-4158-9456-B064328EFF6B}" destId="{7765AD40-4393-4191-A102-DE682860568F}" srcOrd="0" destOrd="0" presId="urn:microsoft.com/office/officeart/2008/layout/HexagonCluster"/>
    <dgm:cxn modelId="{6572215D-6F20-4288-8E7A-5EB011245A1A}" type="presParOf" srcId="{6186D8AF-3C51-4E6B-BA38-C21753C4AE27}" destId="{C45A0475-C8ED-4049-BDEA-EDE4D700EACC}" srcOrd="9" destOrd="0" presId="urn:microsoft.com/office/officeart/2008/layout/HexagonCluster"/>
    <dgm:cxn modelId="{231933AD-774D-4000-825B-35CA9F3AD25A}" type="presParOf" srcId="{C45A0475-C8ED-4049-BDEA-EDE4D700EACC}" destId="{D78B67DA-27D8-4DB1-9D53-72F8B4A4C61A}" srcOrd="0" destOrd="0" presId="urn:microsoft.com/office/officeart/2008/layout/HexagonCluster"/>
    <dgm:cxn modelId="{2776C60C-33B6-42B9-B2E9-3F164EC54ABB}" type="presParOf" srcId="{6186D8AF-3C51-4E6B-BA38-C21753C4AE27}" destId="{6C9DCE8C-11FC-4C2A-A8CE-EAC637DCD297}" srcOrd="10" destOrd="0" presId="urn:microsoft.com/office/officeart/2008/layout/HexagonCluster"/>
    <dgm:cxn modelId="{B584DC73-9BAE-4E99-9046-E2A5DC2888BC}" type="presParOf" srcId="{6C9DCE8C-11FC-4C2A-A8CE-EAC637DCD297}" destId="{3F8827ED-5325-48C3-B4E4-5BC5DEBB8960}" srcOrd="0" destOrd="0" presId="urn:microsoft.com/office/officeart/2008/layout/HexagonCluster"/>
    <dgm:cxn modelId="{40B5A208-C315-493B-BCD1-890EFDE9D0B9}" type="presParOf" srcId="{6186D8AF-3C51-4E6B-BA38-C21753C4AE27}" destId="{92F0A51D-4508-40A8-816F-29AB38B951D8}" srcOrd="11" destOrd="0" presId="urn:microsoft.com/office/officeart/2008/layout/HexagonCluster"/>
    <dgm:cxn modelId="{030CAEF3-3839-4393-A54A-CF8951EB60E6}" type="presParOf" srcId="{92F0A51D-4508-40A8-816F-29AB38B951D8}" destId="{19F0F691-EAC9-4D85-B93E-8E5E600C560D}" srcOrd="0" destOrd="0" presId="urn:microsoft.com/office/officeart/2008/layout/HexagonCluster"/>
    <dgm:cxn modelId="{F313A233-CAC0-4E3E-BC56-9D6C22AF5E3F}" type="presParOf" srcId="{6186D8AF-3C51-4E6B-BA38-C21753C4AE27}" destId="{4D04FB32-7927-4950-8E5E-1F486A9C7C19}" srcOrd="12" destOrd="0" presId="urn:microsoft.com/office/officeart/2008/layout/HexagonCluster"/>
    <dgm:cxn modelId="{B76A02EE-76F8-460E-95BE-CCE04EAC7C0B}" type="presParOf" srcId="{4D04FB32-7927-4950-8E5E-1F486A9C7C19}" destId="{40103927-A42A-4D51-BE18-718FDBA593B5}" srcOrd="0" destOrd="0" presId="urn:microsoft.com/office/officeart/2008/layout/HexagonCluster"/>
    <dgm:cxn modelId="{21462A1E-DB12-4BDD-98EB-1529799BE357}" type="presParOf" srcId="{6186D8AF-3C51-4E6B-BA38-C21753C4AE27}" destId="{C8A35EC6-2917-401B-8A87-6C0C4EB8E035}" srcOrd="13" destOrd="0" presId="urn:microsoft.com/office/officeart/2008/layout/HexagonCluster"/>
    <dgm:cxn modelId="{940CE0CA-0CB3-4B92-9BDF-24145CCB6C2E}" type="presParOf" srcId="{C8A35EC6-2917-401B-8A87-6C0C4EB8E035}" destId="{9182EB98-FFEC-43F1-9B85-65A55BF0346A}" srcOrd="0" destOrd="0" presId="urn:microsoft.com/office/officeart/2008/layout/HexagonCluster"/>
    <dgm:cxn modelId="{22A68A48-5534-40B3-B263-6FE4269CEB8A}" type="presParOf" srcId="{6186D8AF-3C51-4E6B-BA38-C21753C4AE27}" destId="{677308A6-7054-4317-A190-1EF60E1B21B8}" srcOrd="14" destOrd="0" presId="urn:microsoft.com/office/officeart/2008/layout/HexagonCluster"/>
    <dgm:cxn modelId="{B95B9893-F2DE-44F3-9026-A3A499E1DEC1}" type="presParOf" srcId="{677308A6-7054-4317-A190-1EF60E1B21B8}" destId="{65E4C7EC-FF94-443D-8EC7-0F31FD579CEE}" srcOrd="0" destOrd="0" presId="urn:microsoft.com/office/officeart/2008/layout/HexagonCluster"/>
    <dgm:cxn modelId="{CE21E471-03B9-4AA9-9F74-2E2D1421BF25}" type="presParOf" srcId="{6186D8AF-3C51-4E6B-BA38-C21753C4AE27}" destId="{886D1AA9-6F46-42F3-B022-62619807D87D}" srcOrd="15" destOrd="0" presId="urn:microsoft.com/office/officeart/2008/layout/HexagonCluster"/>
    <dgm:cxn modelId="{EFB1FAC6-398A-47D3-8DF1-D63605484B19}" type="presParOf" srcId="{886D1AA9-6F46-42F3-B022-62619807D87D}" destId="{1553388A-E652-45D6-B97F-C98C2CB0572E}" srcOrd="0" destOrd="0" presId="urn:microsoft.com/office/officeart/2008/layout/Hexagon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262139-1E73-4A65-A543-AD7CA4D4A397}" type="doc">
      <dgm:prSet loTypeId="urn:microsoft.com/office/officeart/2005/8/layout/chevron2" loCatId="list" qsTypeId="urn:microsoft.com/office/officeart/2005/8/quickstyle/3d1" qsCatId="3D" csTypeId="urn:microsoft.com/office/officeart/2005/8/colors/accent1_4" csCatId="accent1" phldr="1"/>
      <dgm:spPr/>
      <dgm:t>
        <a:bodyPr/>
        <a:lstStyle/>
        <a:p>
          <a:endParaRPr lang="zh-TW" altLang="en-US"/>
        </a:p>
      </dgm:t>
    </dgm:pt>
    <dgm:pt modelId="{87CFF2A9-C09E-475F-9B6C-FE3135D6B4AF}">
      <dgm:prSet phldrT="[文字]" custT="1"/>
      <dgm:spPr/>
      <dgm:t>
        <a:bodyPr/>
        <a:lstStyle/>
        <a:p>
          <a:r>
            <a:rPr lang="zh-TW" altLang="en-US" sz="2000" b="1" baseline="0" dirty="0">
              <a:latin typeface="微軟正黑體" panose="020B0604030504040204" pitchFamily="34" charset="-120"/>
              <a:ea typeface="微軟正黑體" panose="020B0604030504040204" pitchFamily="34" charset="-120"/>
            </a:rPr>
            <a:t>一</a:t>
          </a:r>
        </a:p>
      </dgm:t>
    </dgm:pt>
    <dgm:pt modelId="{25074FCE-17EF-4E4C-AC80-F915EE9D8A25}" type="parTrans" cxnId="{0FC2BEC9-4157-4DD3-AB25-D59E90033CAB}">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8F819507-204F-4284-A701-FD5D60C192CD}" type="sibTrans" cxnId="{0FC2BEC9-4157-4DD3-AB25-D59E90033CAB}">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7605B383-C714-4823-87D3-CA7E0DD02763}">
      <dgm:prSet custT="1"/>
      <dgm:spPr/>
      <dgm:t>
        <a:bodyPr/>
        <a:lstStyle/>
        <a:p>
          <a:r>
            <a:rPr lang="zh-TW" altLang="en-US" sz="2000" b="1" baseline="0" dirty="0">
              <a:latin typeface="微軟正黑體" panose="020B0604030504040204" pitchFamily="34" charset="-120"/>
              <a:ea typeface="微軟正黑體" panose="020B0604030504040204" pitchFamily="34" charset="-120"/>
            </a:rPr>
            <a:t>二</a:t>
          </a:r>
        </a:p>
      </dgm:t>
    </dgm:pt>
    <dgm:pt modelId="{0DFE1A8B-2891-4F61-8558-374A3D100C14}" type="parTrans" cxnId="{F2D17009-0900-436B-BDC0-66087BC53FEE}">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0A80878E-4DC7-4248-9716-738A2093C5B6}" type="sibTrans" cxnId="{F2D17009-0900-436B-BDC0-66087BC53FEE}">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821B8CD4-8269-4F7C-A2A5-92EB0770B638}">
      <dgm:prSet phldrT="[文字]" custT="1"/>
      <dgm:spPr/>
      <dgm:t>
        <a:bodyPr/>
        <a:lstStyle/>
        <a:p>
          <a:r>
            <a:rPr lang="zh-TW" altLang="en-US" sz="2000" b="1" baseline="0" dirty="0">
              <a:latin typeface="微軟正黑體" panose="020B0604030504040204" pitchFamily="34" charset="-120"/>
              <a:ea typeface="微軟正黑體" panose="020B0604030504040204" pitchFamily="34" charset="-120"/>
            </a:rPr>
            <a:t>硝酸鹽氮潛勢污建立本工業區產業氨氮及染或貢獻度排放分佈，掌握污染來源及研擬管制策略</a:t>
          </a:r>
        </a:p>
      </dgm:t>
    </dgm:pt>
    <dgm:pt modelId="{9043D207-62EB-44D1-9583-E59AFC73FD72}" type="parTrans" cxnId="{D52B39B5-FE02-414C-8D83-A5650EBABF55}">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9001520D-E3BB-47BD-B9C1-641A29D783E0}" type="sibTrans" cxnId="{D52B39B5-FE02-414C-8D83-A5650EBABF55}">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D5115A96-9211-481E-B500-53D1EEDFBFD5}">
      <dgm:prSet custT="1"/>
      <dgm:spPr/>
      <dgm:t>
        <a:bodyPr/>
        <a:lstStyle/>
        <a:p>
          <a:r>
            <a:rPr lang="zh-TW" altLang="en-US" sz="2000" b="1" baseline="0" dirty="0">
              <a:latin typeface="微軟正黑體" panose="020B0604030504040204" pitchFamily="34" charset="-120"/>
              <a:ea typeface="微軟正黑體" panose="020B0604030504040204" pitchFamily="34" charset="-120"/>
            </a:rPr>
            <a:t>維持本工業區污水廠處理功能正常運作，避免因污水廠放流水質超標影響納管廠商權益</a:t>
          </a:r>
        </a:p>
      </dgm:t>
    </dgm:pt>
    <dgm:pt modelId="{27ED12FD-51FB-4C0D-BF4F-5306C7713FFA}" type="parTrans" cxnId="{A2107A49-BE99-4C46-859E-048BEA779438}">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ED2843C5-E841-4EB8-B687-F7166FD246B0}" type="sibTrans" cxnId="{A2107A49-BE99-4C46-859E-048BEA779438}">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82C33F85-986B-48BF-8DE7-79B1BCAA409E}">
      <dgm:prSet custT="1"/>
      <dgm:spPr/>
      <dgm:t>
        <a:bodyPr/>
        <a:lstStyle/>
        <a:p>
          <a:r>
            <a:rPr lang="zh-TW" altLang="en-US" sz="2000" b="1" baseline="0" dirty="0">
              <a:latin typeface="微軟正黑體" panose="020B0604030504040204" pitchFamily="34" charset="-120"/>
              <a:ea typeface="微軟正黑體" panose="020B0604030504040204" pitchFamily="34" charset="-120"/>
            </a:rPr>
            <a:t>三</a:t>
          </a:r>
        </a:p>
      </dgm:t>
    </dgm:pt>
    <dgm:pt modelId="{A9B342D2-8916-4B96-9FFC-131F22577CCA}" type="parTrans" cxnId="{4E0C8139-FA20-41F2-A27F-5077FADDAB18}">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92B5C339-9F0A-4579-86B9-C775D115287E}" type="sibTrans" cxnId="{4E0C8139-FA20-41F2-A27F-5077FADDAB18}">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E5DD01CD-6C12-426B-BAA3-269B98359E73}">
      <dgm:prSet custT="1"/>
      <dgm:spPr/>
      <dgm:t>
        <a:bodyPr/>
        <a:lstStyle/>
        <a:p>
          <a:r>
            <a:rPr lang="zh-TW" altLang="en-US" sz="2000" b="1" baseline="0" dirty="0">
              <a:latin typeface="+mn-ea"/>
              <a:ea typeface="+mn-ea"/>
            </a:rPr>
            <a:t>採最適化操作，確保處理後水質符合放流水排放標準，減輕環境水體負荷</a:t>
          </a:r>
        </a:p>
      </dgm:t>
    </dgm:pt>
    <dgm:pt modelId="{8D509CEF-7D36-4226-A80B-BF3EE34A2CF0}" type="parTrans" cxnId="{A29B1C57-51D1-4A3E-9EB8-C1C3C7837F42}">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F92E8DDD-CB8E-4C1E-83B9-7BF44C73F418}" type="sibTrans" cxnId="{A29B1C57-51D1-4A3E-9EB8-C1C3C7837F42}">
      <dgm:prSet/>
      <dgm:spPr/>
      <dgm:t>
        <a:bodyPr/>
        <a:lstStyle/>
        <a:p>
          <a:endParaRPr lang="zh-TW" altLang="en-US" sz="2400" b="0" baseline="0">
            <a:latin typeface="Arial" panose="020B0604020202020204" pitchFamily="34" charset="0"/>
            <a:ea typeface="微軟正黑體" panose="020B0604030504040204" pitchFamily="34" charset="-120"/>
          </a:endParaRPr>
        </a:p>
      </dgm:t>
    </dgm:pt>
    <dgm:pt modelId="{C262A32F-1194-438E-B2D2-E5764E1EA257}" type="pres">
      <dgm:prSet presAssocID="{6C262139-1E73-4A65-A543-AD7CA4D4A397}" presName="linearFlow" presStyleCnt="0">
        <dgm:presLayoutVars>
          <dgm:dir/>
          <dgm:animLvl val="lvl"/>
          <dgm:resizeHandles val="exact"/>
        </dgm:presLayoutVars>
      </dgm:prSet>
      <dgm:spPr/>
      <dgm:t>
        <a:bodyPr/>
        <a:lstStyle/>
        <a:p>
          <a:endParaRPr lang="zh-TW" altLang="en-US"/>
        </a:p>
      </dgm:t>
    </dgm:pt>
    <dgm:pt modelId="{A27457E7-27A9-4FCA-8973-7A336E80025B}" type="pres">
      <dgm:prSet presAssocID="{87CFF2A9-C09E-475F-9B6C-FE3135D6B4AF}" presName="composite" presStyleCnt="0"/>
      <dgm:spPr/>
    </dgm:pt>
    <dgm:pt modelId="{E3AC3795-9C08-4129-9EAD-612CC4C8912F}" type="pres">
      <dgm:prSet presAssocID="{87CFF2A9-C09E-475F-9B6C-FE3135D6B4AF}" presName="parentText" presStyleLbl="alignNode1" presStyleIdx="0" presStyleCnt="3" custLinFactNeighborX="-2661" custLinFactNeighborY="790">
        <dgm:presLayoutVars>
          <dgm:chMax val="1"/>
          <dgm:bulletEnabled val="1"/>
        </dgm:presLayoutVars>
      </dgm:prSet>
      <dgm:spPr/>
      <dgm:t>
        <a:bodyPr/>
        <a:lstStyle/>
        <a:p>
          <a:endParaRPr lang="zh-TW" altLang="en-US"/>
        </a:p>
      </dgm:t>
    </dgm:pt>
    <dgm:pt modelId="{5FCB4B77-DE69-40AA-8A27-ED01C3E3C79C}" type="pres">
      <dgm:prSet presAssocID="{87CFF2A9-C09E-475F-9B6C-FE3135D6B4AF}" presName="descendantText" presStyleLbl="alignAcc1" presStyleIdx="0" presStyleCnt="3">
        <dgm:presLayoutVars>
          <dgm:bulletEnabled val="1"/>
        </dgm:presLayoutVars>
      </dgm:prSet>
      <dgm:spPr/>
      <dgm:t>
        <a:bodyPr/>
        <a:lstStyle/>
        <a:p>
          <a:endParaRPr lang="zh-TW" altLang="en-US"/>
        </a:p>
      </dgm:t>
    </dgm:pt>
    <dgm:pt modelId="{E89FA1D4-6FA6-43AC-BE71-499662B21C19}" type="pres">
      <dgm:prSet presAssocID="{8F819507-204F-4284-A701-FD5D60C192CD}" presName="sp" presStyleCnt="0"/>
      <dgm:spPr/>
    </dgm:pt>
    <dgm:pt modelId="{FEE8F8A4-F7A1-4819-BCE5-A05F323535B0}" type="pres">
      <dgm:prSet presAssocID="{7605B383-C714-4823-87D3-CA7E0DD02763}" presName="composite" presStyleCnt="0"/>
      <dgm:spPr/>
    </dgm:pt>
    <dgm:pt modelId="{6126282F-9587-475E-B4F3-55258E1BBEE1}" type="pres">
      <dgm:prSet presAssocID="{7605B383-C714-4823-87D3-CA7E0DD02763}" presName="parentText" presStyleLbl="alignNode1" presStyleIdx="1" presStyleCnt="3">
        <dgm:presLayoutVars>
          <dgm:chMax val="1"/>
          <dgm:bulletEnabled val="1"/>
        </dgm:presLayoutVars>
      </dgm:prSet>
      <dgm:spPr/>
      <dgm:t>
        <a:bodyPr/>
        <a:lstStyle/>
        <a:p>
          <a:endParaRPr lang="zh-TW" altLang="en-US"/>
        </a:p>
      </dgm:t>
    </dgm:pt>
    <dgm:pt modelId="{BA587284-2459-4DBD-A7D7-49404786F162}" type="pres">
      <dgm:prSet presAssocID="{7605B383-C714-4823-87D3-CA7E0DD02763}" presName="descendantText" presStyleLbl="alignAcc1" presStyleIdx="1" presStyleCnt="3">
        <dgm:presLayoutVars>
          <dgm:bulletEnabled val="1"/>
        </dgm:presLayoutVars>
      </dgm:prSet>
      <dgm:spPr/>
      <dgm:t>
        <a:bodyPr/>
        <a:lstStyle/>
        <a:p>
          <a:endParaRPr lang="zh-TW" altLang="en-US"/>
        </a:p>
      </dgm:t>
    </dgm:pt>
    <dgm:pt modelId="{86F0964F-99CB-4589-AC7E-1D06E4A06A87}" type="pres">
      <dgm:prSet presAssocID="{0A80878E-4DC7-4248-9716-738A2093C5B6}" presName="sp" presStyleCnt="0"/>
      <dgm:spPr/>
    </dgm:pt>
    <dgm:pt modelId="{CF180369-C343-48FC-9568-8B0E2DEA9114}" type="pres">
      <dgm:prSet presAssocID="{82C33F85-986B-48BF-8DE7-79B1BCAA409E}" presName="composite" presStyleCnt="0"/>
      <dgm:spPr/>
    </dgm:pt>
    <dgm:pt modelId="{45346D33-B99A-4B90-8C23-33DE3195F57D}" type="pres">
      <dgm:prSet presAssocID="{82C33F85-986B-48BF-8DE7-79B1BCAA409E}" presName="parentText" presStyleLbl="alignNode1" presStyleIdx="2" presStyleCnt="3" custLinFactNeighborX="-3771" custLinFactNeighborY="-997">
        <dgm:presLayoutVars>
          <dgm:chMax val="1"/>
          <dgm:bulletEnabled val="1"/>
        </dgm:presLayoutVars>
      </dgm:prSet>
      <dgm:spPr/>
      <dgm:t>
        <a:bodyPr/>
        <a:lstStyle/>
        <a:p>
          <a:endParaRPr lang="zh-TW" altLang="en-US"/>
        </a:p>
      </dgm:t>
    </dgm:pt>
    <dgm:pt modelId="{136FF35E-3261-4CEE-A786-9C6A5FB27D27}" type="pres">
      <dgm:prSet presAssocID="{82C33F85-986B-48BF-8DE7-79B1BCAA409E}" presName="descendantText" presStyleLbl="alignAcc1" presStyleIdx="2" presStyleCnt="3" custLinFactNeighborY="-2707">
        <dgm:presLayoutVars>
          <dgm:bulletEnabled val="1"/>
        </dgm:presLayoutVars>
      </dgm:prSet>
      <dgm:spPr/>
      <dgm:t>
        <a:bodyPr/>
        <a:lstStyle/>
        <a:p>
          <a:endParaRPr lang="zh-TW" altLang="en-US"/>
        </a:p>
      </dgm:t>
    </dgm:pt>
  </dgm:ptLst>
  <dgm:cxnLst>
    <dgm:cxn modelId="{0FC2BEC9-4157-4DD3-AB25-D59E90033CAB}" srcId="{6C262139-1E73-4A65-A543-AD7CA4D4A397}" destId="{87CFF2A9-C09E-475F-9B6C-FE3135D6B4AF}" srcOrd="0" destOrd="0" parTransId="{25074FCE-17EF-4E4C-AC80-F915EE9D8A25}" sibTransId="{8F819507-204F-4284-A701-FD5D60C192CD}"/>
    <dgm:cxn modelId="{D52B39B5-FE02-414C-8D83-A5650EBABF55}" srcId="{87CFF2A9-C09E-475F-9B6C-FE3135D6B4AF}" destId="{821B8CD4-8269-4F7C-A2A5-92EB0770B638}" srcOrd="0" destOrd="0" parTransId="{9043D207-62EB-44D1-9583-E59AFC73FD72}" sibTransId="{9001520D-E3BB-47BD-B9C1-641A29D783E0}"/>
    <dgm:cxn modelId="{A29B1C57-51D1-4A3E-9EB8-C1C3C7837F42}" srcId="{82C33F85-986B-48BF-8DE7-79B1BCAA409E}" destId="{E5DD01CD-6C12-426B-BAA3-269B98359E73}" srcOrd="0" destOrd="0" parTransId="{8D509CEF-7D36-4226-A80B-BF3EE34A2CF0}" sibTransId="{F92E8DDD-CB8E-4C1E-83B9-7BF44C73F418}"/>
    <dgm:cxn modelId="{1928339C-E15E-41C6-904C-9D8F4E7D9D6E}" type="presOf" srcId="{7605B383-C714-4823-87D3-CA7E0DD02763}" destId="{6126282F-9587-475E-B4F3-55258E1BBEE1}" srcOrd="0" destOrd="0" presId="urn:microsoft.com/office/officeart/2005/8/layout/chevron2"/>
    <dgm:cxn modelId="{A2107A49-BE99-4C46-859E-048BEA779438}" srcId="{7605B383-C714-4823-87D3-CA7E0DD02763}" destId="{D5115A96-9211-481E-B500-53D1EEDFBFD5}" srcOrd="0" destOrd="0" parTransId="{27ED12FD-51FB-4C0D-BF4F-5306C7713FFA}" sibTransId="{ED2843C5-E841-4EB8-B687-F7166FD246B0}"/>
    <dgm:cxn modelId="{EBBB1808-3267-4251-A2DA-0D724FA52523}" type="presOf" srcId="{6C262139-1E73-4A65-A543-AD7CA4D4A397}" destId="{C262A32F-1194-438E-B2D2-E5764E1EA257}" srcOrd="0" destOrd="0" presId="urn:microsoft.com/office/officeart/2005/8/layout/chevron2"/>
    <dgm:cxn modelId="{4E0C8139-FA20-41F2-A27F-5077FADDAB18}" srcId="{6C262139-1E73-4A65-A543-AD7CA4D4A397}" destId="{82C33F85-986B-48BF-8DE7-79B1BCAA409E}" srcOrd="2" destOrd="0" parTransId="{A9B342D2-8916-4B96-9FFC-131F22577CCA}" sibTransId="{92B5C339-9F0A-4579-86B9-C775D115287E}"/>
    <dgm:cxn modelId="{E12B4E24-BB42-4455-96F0-116E5A40D89B}" type="presOf" srcId="{87CFF2A9-C09E-475F-9B6C-FE3135D6B4AF}" destId="{E3AC3795-9C08-4129-9EAD-612CC4C8912F}" srcOrd="0" destOrd="0" presId="urn:microsoft.com/office/officeart/2005/8/layout/chevron2"/>
    <dgm:cxn modelId="{F7A884B3-87B0-4632-B872-8CC93AED42BE}" type="presOf" srcId="{821B8CD4-8269-4F7C-A2A5-92EB0770B638}" destId="{5FCB4B77-DE69-40AA-8A27-ED01C3E3C79C}" srcOrd="0" destOrd="0" presId="urn:microsoft.com/office/officeart/2005/8/layout/chevron2"/>
    <dgm:cxn modelId="{50D3E8D0-185C-45BB-8DA2-D477F12F53B1}" type="presOf" srcId="{E5DD01CD-6C12-426B-BAA3-269B98359E73}" destId="{136FF35E-3261-4CEE-A786-9C6A5FB27D27}" srcOrd="0" destOrd="0" presId="urn:microsoft.com/office/officeart/2005/8/layout/chevron2"/>
    <dgm:cxn modelId="{5925345E-B0FE-4BC4-8E23-4FB9573EE850}" type="presOf" srcId="{D5115A96-9211-481E-B500-53D1EEDFBFD5}" destId="{BA587284-2459-4DBD-A7D7-49404786F162}" srcOrd="0" destOrd="0" presId="urn:microsoft.com/office/officeart/2005/8/layout/chevron2"/>
    <dgm:cxn modelId="{F2D17009-0900-436B-BDC0-66087BC53FEE}" srcId="{6C262139-1E73-4A65-A543-AD7CA4D4A397}" destId="{7605B383-C714-4823-87D3-CA7E0DD02763}" srcOrd="1" destOrd="0" parTransId="{0DFE1A8B-2891-4F61-8558-374A3D100C14}" sibTransId="{0A80878E-4DC7-4248-9716-738A2093C5B6}"/>
    <dgm:cxn modelId="{2AD795FD-A0D9-42EE-A782-6CA8873DF9EE}" type="presOf" srcId="{82C33F85-986B-48BF-8DE7-79B1BCAA409E}" destId="{45346D33-B99A-4B90-8C23-33DE3195F57D}" srcOrd="0" destOrd="0" presId="urn:microsoft.com/office/officeart/2005/8/layout/chevron2"/>
    <dgm:cxn modelId="{BA55A517-5CC7-4BB0-AA52-432976BDFCD6}" type="presParOf" srcId="{C262A32F-1194-438E-B2D2-E5764E1EA257}" destId="{A27457E7-27A9-4FCA-8973-7A336E80025B}" srcOrd="0" destOrd="0" presId="urn:microsoft.com/office/officeart/2005/8/layout/chevron2"/>
    <dgm:cxn modelId="{336910ED-4F8B-469B-A867-1F998A4689A9}" type="presParOf" srcId="{A27457E7-27A9-4FCA-8973-7A336E80025B}" destId="{E3AC3795-9C08-4129-9EAD-612CC4C8912F}" srcOrd="0" destOrd="0" presId="urn:microsoft.com/office/officeart/2005/8/layout/chevron2"/>
    <dgm:cxn modelId="{B7FFA2CE-2FE5-4185-8CF7-FBE4777E358B}" type="presParOf" srcId="{A27457E7-27A9-4FCA-8973-7A336E80025B}" destId="{5FCB4B77-DE69-40AA-8A27-ED01C3E3C79C}" srcOrd="1" destOrd="0" presId="urn:microsoft.com/office/officeart/2005/8/layout/chevron2"/>
    <dgm:cxn modelId="{475E05E4-83C0-40D1-80B4-7F827FC340BE}" type="presParOf" srcId="{C262A32F-1194-438E-B2D2-E5764E1EA257}" destId="{E89FA1D4-6FA6-43AC-BE71-499662B21C19}" srcOrd="1" destOrd="0" presId="urn:microsoft.com/office/officeart/2005/8/layout/chevron2"/>
    <dgm:cxn modelId="{84EB4E16-1129-4DD2-A031-DC4BBE671A31}" type="presParOf" srcId="{C262A32F-1194-438E-B2D2-E5764E1EA257}" destId="{FEE8F8A4-F7A1-4819-BCE5-A05F323535B0}" srcOrd="2" destOrd="0" presId="urn:microsoft.com/office/officeart/2005/8/layout/chevron2"/>
    <dgm:cxn modelId="{5B65E180-A73F-493E-AAB6-34F5144F129C}" type="presParOf" srcId="{FEE8F8A4-F7A1-4819-BCE5-A05F323535B0}" destId="{6126282F-9587-475E-B4F3-55258E1BBEE1}" srcOrd="0" destOrd="0" presId="urn:microsoft.com/office/officeart/2005/8/layout/chevron2"/>
    <dgm:cxn modelId="{3AB2A835-C444-4900-A9A8-C5DE98BE2381}" type="presParOf" srcId="{FEE8F8A4-F7A1-4819-BCE5-A05F323535B0}" destId="{BA587284-2459-4DBD-A7D7-49404786F162}" srcOrd="1" destOrd="0" presId="urn:microsoft.com/office/officeart/2005/8/layout/chevron2"/>
    <dgm:cxn modelId="{F9DD3B0C-4DEE-49A9-9EAD-585D2F442B47}" type="presParOf" srcId="{C262A32F-1194-438E-B2D2-E5764E1EA257}" destId="{86F0964F-99CB-4589-AC7E-1D06E4A06A87}" srcOrd="3" destOrd="0" presId="urn:microsoft.com/office/officeart/2005/8/layout/chevron2"/>
    <dgm:cxn modelId="{64CE82FC-3DED-451B-8F0D-8A9BA95F14C0}" type="presParOf" srcId="{C262A32F-1194-438E-B2D2-E5764E1EA257}" destId="{CF180369-C343-48FC-9568-8B0E2DEA9114}" srcOrd="4" destOrd="0" presId="urn:microsoft.com/office/officeart/2005/8/layout/chevron2"/>
    <dgm:cxn modelId="{73AACDAD-D264-4CA5-92EB-1FD89B9276F2}" type="presParOf" srcId="{CF180369-C343-48FC-9568-8B0E2DEA9114}" destId="{45346D33-B99A-4B90-8C23-33DE3195F57D}" srcOrd="0" destOrd="0" presId="urn:microsoft.com/office/officeart/2005/8/layout/chevron2"/>
    <dgm:cxn modelId="{50DFB0B0-7D79-429A-A541-DE235653A16A}" type="presParOf" srcId="{CF180369-C343-48FC-9568-8B0E2DEA9114}" destId="{136FF35E-3261-4CEE-A786-9C6A5FB27D2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50325-586F-4796-B127-8A830CECE16B}" type="doc">
      <dgm:prSet loTypeId="urn:microsoft.com/office/officeart/2005/8/layout/pyramid2" loCatId="pyramid" qsTypeId="urn:microsoft.com/office/officeart/2005/8/quickstyle/simple1" qsCatId="simple" csTypeId="urn:microsoft.com/office/officeart/2005/8/colors/colorful3" csCatId="colorful" phldr="1"/>
      <dgm:spPr/>
    </dgm:pt>
    <dgm:pt modelId="{F14A41F3-D9E8-42DD-9AC5-3363E9D765CA}">
      <dgm:prSet phldrT="[文字]" custT="1"/>
      <dgm:spPr/>
      <dgm:t>
        <a:bodyPr/>
        <a:lstStyle/>
        <a:p>
          <a:r>
            <a:rPr lang="zh-TW" altLang="en-US" sz="2000" b="1" dirty="0">
              <a:latin typeface="+mn-ea"/>
              <a:ea typeface="+mn-ea"/>
            </a:rPr>
            <a:t>提升污水收費收入</a:t>
          </a:r>
        </a:p>
      </dgm:t>
    </dgm:pt>
    <dgm:pt modelId="{519C5728-65CF-4690-8A81-AEE77141C924}" type="parTrans" cxnId="{824FBDC0-17A6-40B7-BBDA-A1E5E3C9F038}">
      <dgm:prSet/>
      <dgm:spPr/>
      <dgm:t>
        <a:bodyPr/>
        <a:lstStyle/>
        <a:p>
          <a:endParaRPr lang="zh-TW" altLang="en-US" sz="2000" b="1">
            <a:latin typeface="+mn-ea"/>
            <a:ea typeface="+mn-ea"/>
          </a:endParaRPr>
        </a:p>
      </dgm:t>
    </dgm:pt>
    <dgm:pt modelId="{2CDE6CFD-8A20-4B82-8627-36DF747E9A5F}" type="sibTrans" cxnId="{824FBDC0-17A6-40B7-BBDA-A1E5E3C9F038}">
      <dgm:prSet/>
      <dgm:spPr/>
      <dgm:t>
        <a:bodyPr/>
        <a:lstStyle/>
        <a:p>
          <a:endParaRPr lang="zh-TW" altLang="en-US" sz="2000" b="1">
            <a:latin typeface="+mn-ea"/>
            <a:ea typeface="+mn-ea"/>
          </a:endParaRPr>
        </a:p>
      </dgm:t>
    </dgm:pt>
    <dgm:pt modelId="{330C868C-EF44-4068-9189-6B92A001C0A0}">
      <dgm:prSet phldrT="[文字]" custT="1"/>
      <dgm:spPr/>
      <dgm:t>
        <a:bodyPr/>
        <a:lstStyle/>
        <a:p>
          <a:r>
            <a:rPr lang="zh-TW" altLang="en-US" sz="2000" b="1" dirty="0">
              <a:latin typeface="+mn-ea"/>
              <a:ea typeface="+mn-ea"/>
            </a:rPr>
            <a:t>早期自來水未普及、水壓</a:t>
          </a:r>
        </a:p>
      </dgm:t>
    </dgm:pt>
    <dgm:pt modelId="{A8696E06-9850-43D9-A9E5-734E231CEB9F}" type="parTrans" cxnId="{34878A3A-BA35-4215-ABFF-9D0682D1CDEE}">
      <dgm:prSet/>
      <dgm:spPr/>
      <dgm:t>
        <a:bodyPr/>
        <a:lstStyle/>
        <a:p>
          <a:endParaRPr lang="zh-TW" altLang="en-US" sz="2000" b="1">
            <a:latin typeface="+mn-ea"/>
            <a:ea typeface="+mn-ea"/>
          </a:endParaRPr>
        </a:p>
      </dgm:t>
    </dgm:pt>
    <dgm:pt modelId="{91D5E9F1-9BB5-4537-961C-233D5C79485D}" type="sibTrans" cxnId="{34878A3A-BA35-4215-ABFF-9D0682D1CDEE}">
      <dgm:prSet/>
      <dgm:spPr/>
      <dgm:t>
        <a:bodyPr/>
        <a:lstStyle/>
        <a:p>
          <a:endParaRPr lang="zh-TW" altLang="en-US" sz="2000" b="1">
            <a:latin typeface="+mn-ea"/>
            <a:ea typeface="+mn-ea"/>
          </a:endParaRPr>
        </a:p>
      </dgm:t>
    </dgm:pt>
    <dgm:pt modelId="{79A2C65F-FE16-472E-A629-6FA8F4524D95}">
      <dgm:prSet phldrT="[文字]" custT="1"/>
      <dgm:spPr>
        <a:solidFill>
          <a:prstClr val="white">
            <a:alpha val="90000"/>
            <a:hueOff val="0"/>
            <a:satOff val="0"/>
            <a:lumOff val="0"/>
            <a:alphaOff val="0"/>
          </a:prstClr>
        </a:solidFill>
        <a:ln w="19050" cap="rnd" cmpd="sng" algn="ctr">
          <a:solidFill>
            <a:srgbClr val="E6B91E">
              <a:hueOff val="-358351"/>
              <a:satOff val="295"/>
              <a:lumOff val="-245"/>
              <a:alphaOff val="0"/>
            </a:srgbClr>
          </a:solidFill>
          <a:prstDash val="solid"/>
        </a:ln>
        <a:effectLst/>
      </dgm:spPr>
      <dgm:t>
        <a:bodyPr spcFirstLastPara="0" vert="horz" wrap="square" lIns="68580" tIns="68580" rIns="68580" bIns="68580" numCol="1" spcCol="1270" anchor="ctr" anchorCtr="0"/>
        <a:lstStyle/>
        <a:p>
          <a:pPr>
            <a:lnSpc>
              <a:spcPct val="90000"/>
            </a:lnSpc>
          </a:pPr>
          <a:r>
            <a:rPr lang="zh-TW" altLang="en-US" sz="2000" b="1" dirty="0">
              <a:latin typeface="+mn-ea"/>
              <a:ea typeface="+mn-ea"/>
            </a:rPr>
            <a:t>廠商多設有地下水井</a:t>
          </a:r>
          <a:endParaRPr lang="en-US" altLang="zh-TW" sz="2000" b="1" dirty="0">
            <a:latin typeface="+mn-ea"/>
            <a:ea typeface="+mn-ea"/>
          </a:endParaRPr>
        </a:p>
        <a:p>
          <a:pPr>
            <a:lnSpc>
              <a:spcPts val="1300"/>
            </a:lnSpc>
          </a:pPr>
          <a:r>
            <a:rPr lang="zh-TW" altLang="en-US" sz="2000" b="1" dirty="0">
              <a:solidFill>
                <a:srgbClr val="FF0000"/>
              </a:solidFill>
              <a:latin typeface="+mn-ea"/>
              <a:ea typeface="+mn-ea"/>
            </a:rPr>
            <a:t>★</a:t>
          </a:r>
          <a:r>
            <a:rPr lang="zh-TW" altLang="en-US" sz="2000" b="1" dirty="0">
              <a:latin typeface="+mn-ea"/>
              <a:ea typeface="+mn-ea"/>
            </a:rPr>
            <a:t>水質不穩定水錶易故障</a:t>
          </a:r>
        </a:p>
      </dgm:t>
    </dgm:pt>
    <dgm:pt modelId="{9BCCB596-1A13-4105-B79A-49199B90D56D}" type="parTrans" cxnId="{FDDAE7BE-DB27-48DF-9468-EE4178D7B414}">
      <dgm:prSet/>
      <dgm:spPr/>
      <dgm:t>
        <a:bodyPr/>
        <a:lstStyle/>
        <a:p>
          <a:endParaRPr lang="zh-TW" altLang="en-US" sz="2000" b="1">
            <a:latin typeface="+mn-ea"/>
            <a:ea typeface="+mn-ea"/>
          </a:endParaRPr>
        </a:p>
      </dgm:t>
    </dgm:pt>
    <dgm:pt modelId="{63EB690A-BBD2-4A4F-ABF4-C299E090C9D7}" type="sibTrans" cxnId="{FDDAE7BE-DB27-48DF-9468-EE4178D7B414}">
      <dgm:prSet/>
      <dgm:spPr/>
      <dgm:t>
        <a:bodyPr/>
        <a:lstStyle/>
        <a:p>
          <a:endParaRPr lang="zh-TW" altLang="en-US" sz="2000" b="1">
            <a:latin typeface="+mn-ea"/>
            <a:ea typeface="+mn-ea"/>
          </a:endParaRPr>
        </a:p>
      </dgm:t>
    </dgm:pt>
    <dgm:pt modelId="{F1C304BD-9170-4BA9-9EB6-39FF748D34D1}">
      <dgm:prSet custT="1"/>
      <dgm:spPr/>
      <dgm:t>
        <a:bodyPr anchor="t"/>
        <a:lstStyle/>
        <a:p>
          <a:pPr>
            <a:lnSpc>
              <a:spcPts val="1500"/>
            </a:lnSpc>
          </a:pPr>
          <a:r>
            <a:rPr lang="zh-TW" altLang="en-US" sz="2000" b="1" dirty="0">
              <a:latin typeface="+mn-ea"/>
              <a:ea typeface="+mn-ea"/>
            </a:rPr>
            <a:t>污水費計費基礎</a:t>
          </a:r>
          <a:endParaRPr lang="en-US" altLang="zh-TW" sz="2000" b="1" dirty="0">
            <a:latin typeface="+mn-ea"/>
            <a:ea typeface="+mn-ea"/>
          </a:endParaRPr>
        </a:p>
        <a:p>
          <a:pPr>
            <a:lnSpc>
              <a:spcPts val="1500"/>
            </a:lnSpc>
          </a:pPr>
          <a:r>
            <a:rPr lang="zh-TW" altLang="en-US" sz="2000" b="1" dirty="0">
              <a:solidFill>
                <a:srgbClr val="FF0000"/>
              </a:solidFill>
              <a:latin typeface="+mn-ea"/>
              <a:ea typeface="+mn-ea"/>
            </a:rPr>
            <a:t>★</a:t>
          </a:r>
          <a:r>
            <a:rPr lang="zh-TW" altLang="en-US" sz="2000" b="1" dirty="0">
              <a:latin typeface="+mn-ea"/>
              <a:ea typeface="+mn-ea"/>
            </a:rPr>
            <a:t>水量及水質</a:t>
          </a:r>
          <a:endParaRPr lang="en-US" altLang="zh-TW" sz="2000" b="1" dirty="0">
            <a:latin typeface="+mn-ea"/>
            <a:ea typeface="+mn-ea"/>
          </a:endParaRPr>
        </a:p>
      </dgm:t>
    </dgm:pt>
    <dgm:pt modelId="{248BC7E0-8867-4877-A6D7-8039C2714EAD}" type="parTrans" cxnId="{61294951-2E73-49EF-93CC-5C14B9A6D610}">
      <dgm:prSet/>
      <dgm:spPr/>
      <dgm:t>
        <a:bodyPr/>
        <a:lstStyle/>
        <a:p>
          <a:endParaRPr lang="zh-TW" altLang="en-US" sz="2000" b="1">
            <a:latin typeface="+mn-ea"/>
            <a:ea typeface="+mn-ea"/>
          </a:endParaRPr>
        </a:p>
      </dgm:t>
    </dgm:pt>
    <dgm:pt modelId="{C69FF6C5-595E-4D51-BB86-6E2E344E9F45}" type="sibTrans" cxnId="{61294951-2E73-49EF-93CC-5C14B9A6D610}">
      <dgm:prSet/>
      <dgm:spPr/>
      <dgm:t>
        <a:bodyPr/>
        <a:lstStyle/>
        <a:p>
          <a:endParaRPr lang="zh-TW" altLang="en-US" sz="2000" b="1">
            <a:latin typeface="+mn-ea"/>
            <a:ea typeface="+mn-ea"/>
          </a:endParaRPr>
        </a:p>
      </dgm:t>
    </dgm:pt>
    <dgm:pt modelId="{8D730028-5A92-41A5-A75E-531B092583FE}">
      <dgm:prSet custT="1"/>
      <dgm:spPr/>
      <dgm:t>
        <a:bodyPr anchor="t"/>
        <a:lstStyle/>
        <a:p>
          <a:pPr>
            <a:lnSpc>
              <a:spcPts val="1700"/>
            </a:lnSpc>
          </a:pPr>
          <a:r>
            <a:rPr lang="zh-TW" altLang="en-US" sz="2000" b="1" dirty="0">
              <a:latin typeface="+mn-ea"/>
              <a:ea typeface="+mn-ea"/>
            </a:rPr>
            <a:t>水量</a:t>
          </a:r>
          <a:endParaRPr lang="en-US" altLang="zh-TW" sz="2000" b="1" dirty="0">
            <a:latin typeface="+mn-ea"/>
            <a:ea typeface="+mn-ea"/>
          </a:endParaRPr>
        </a:p>
        <a:p>
          <a:pPr>
            <a:lnSpc>
              <a:spcPts val="1700"/>
            </a:lnSpc>
          </a:pPr>
          <a:r>
            <a:rPr lang="zh-TW" altLang="en-US" sz="2000" b="1" dirty="0">
              <a:solidFill>
                <a:srgbClr val="FF0000"/>
              </a:solidFill>
              <a:latin typeface="+mn-ea"/>
              <a:ea typeface="+mn-ea"/>
            </a:rPr>
            <a:t>★</a:t>
          </a:r>
          <a:r>
            <a:rPr lang="zh-TW" altLang="en-US" sz="2000" b="1" dirty="0">
              <a:latin typeface="+mn-ea"/>
              <a:ea typeface="+mn-ea"/>
            </a:rPr>
            <a:t>自來水</a:t>
          </a:r>
          <a:r>
            <a:rPr lang="en-US" altLang="zh-TW" sz="2000" b="1" dirty="0">
              <a:latin typeface="+mn-ea"/>
              <a:ea typeface="+mn-ea"/>
            </a:rPr>
            <a:t>+</a:t>
          </a:r>
          <a:r>
            <a:rPr lang="zh-TW" altLang="en-US" sz="2000" b="1" dirty="0">
              <a:latin typeface="+mn-ea"/>
              <a:ea typeface="+mn-ea"/>
            </a:rPr>
            <a:t>地下水</a:t>
          </a:r>
        </a:p>
      </dgm:t>
    </dgm:pt>
    <dgm:pt modelId="{9F71521C-C459-41F2-8FA1-B947B4B1853E}" type="parTrans" cxnId="{785AC6C7-0E53-40EA-986B-6EDCB95C4F60}">
      <dgm:prSet/>
      <dgm:spPr/>
      <dgm:t>
        <a:bodyPr/>
        <a:lstStyle/>
        <a:p>
          <a:endParaRPr lang="zh-TW" altLang="en-US" sz="2000" b="1">
            <a:latin typeface="+mn-ea"/>
            <a:ea typeface="+mn-ea"/>
          </a:endParaRPr>
        </a:p>
      </dgm:t>
    </dgm:pt>
    <dgm:pt modelId="{68E1B316-5198-4308-880F-18FE35FAC43D}" type="sibTrans" cxnId="{785AC6C7-0E53-40EA-986B-6EDCB95C4F60}">
      <dgm:prSet/>
      <dgm:spPr/>
      <dgm:t>
        <a:bodyPr/>
        <a:lstStyle/>
        <a:p>
          <a:endParaRPr lang="zh-TW" altLang="en-US" sz="2000" b="1">
            <a:latin typeface="+mn-ea"/>
            <a:ea typeface="+mn-ea"/>
          </a:endParaRPr>
        </a:p>
      </dgm:t>
    </dgm:pt>
    <dgm:pt modelId="{BCED1EFA-617B-4F0F-8D70-C41AA6DC8FFF}" type="pres">
      <dgm:prSet presAssocID="{22050325-586F-4796-B127-8A830CECE16B}" presName="compositeShape" presStyleCnt="0">
        <dgm:presLayoutVars>
          <dgm:dir/>
          <dgm:resizeHandles/>
        </dgm:presLayoutVars>
      </dgm:prSet>
      <dgm:spPr/>
    </dgm:pt>
    <dgm:pt modelId="{01A8C98C-8A41-489C-9901-901F7A46383A}" type="pres">
      <dgm:prSet presAssocID="{22050325-586F-4796-B127-8A830CECE16B}" presName="pyramid" presStyleLbl="node1" presStyleIdx="0" presStyleCnt="1"/>
      <dgm:spPr/>
    </dgm:pt>
    <dgm:pt modelId="{B01AD61F-F355-44F3-A365-F5B229049BE0}" type="pres">
      <dgm:prSet presAssocID="{22050325-586F-4796-B127-8A830CECE16B}" presName="theList" presStyleCnt="0"/>
      <dgm:spPr/>
    </dgm:pt>
    <dgm:pt modelId="{BDB13F80-4B71-4A9D-9BB2-DA8360D1C6D4}" type="pres">
      <dgm:prSet presAssocID="{F14A41F3-D9E8-42DD-9AC5-3363E9D765CA}" presName="aNode" presStyleLbl="fgAcc1" presStyleIdx="0" presStyleCnt="5" custScaleY="132117">
        <dgm:presLayoutVars>
          <dgm:bulletEnabled val="1"/>
        </dgm:presLayoutVars>
      </dgm:prSet>
      <dgm:spPr/>
      <dgm:t>
        <a:bodyPr/>
        <a:lstStyle/>
        <a:p>
          <a:endParaRPr lang="zh-TW" altLang="en-US"/>
        </a:p>
      </dgm:t>
    </dgm:pt>
    <dgm:pt modelId="{253464EE-1A35-4930-921D-FFF200964ECE}" type="pres">
      <dgm:prSet presAssocID="{F14A41F3-D9E8-42DD-9AC5-3363E9D765CA}" presName="aSpace" presStyleCnt="0"/>
      <dgm:spPr/>
    </dgm:pt>
    <dgm:pt modelId="{AD8CC600-F5E6-40B6-8438-C2E66F5E965C}" type="pres">
      <dgm:prSet presAssocID="{F1C304BD-9170-4BA9-9EB6-39FF748D34D1}" presName="aNode" presStyleLbl="fgAcc1" presStyleIdx="1" presStyleCnt="5" custScaleY="132117">
        <dgm:presLayoutVars>
          <dgm:bulletEnabled val="1"/>
        </dgm:presLayoutVars>
      </dgm:prSet>
      <dgm:spPr/>
      <dgm:t>
        <a:bodyPr/>
        <a:lstStyle/>
        <a:p>
          <a:endParaRPr lang="zh-TW" altLang="en-US"/>
        </a:p>
      </dgm:t>
    </dgm:pt>
    <dgm:pt modelId="{F985E8F3-708F-4EA1-AB05-169EF68708DA}" type="pres">
      <dgm:prSet presAssocID="{F1C304BD-9170-4BA9-9EB6-39FF748D34D1}" presName="aSpace" presStyleCnt="0"/>
      <dgm:spPr/>
    </dgm:pt>
    <dgm:pt modelId="{CDD8DAE7-CF82-4D5F-8F92-F7ED4FE54D5E}" type="pres">
      <dgm:prSet presAssocID="{8D730028-5A92-41A5-A75E-531B092583FE}" presName="aNode" presStyleLbl="fgAcc1" presStyleIdx="2" presStyleCnt="5" custScaleY="132117">
        <dgm:presLayoutVars>
          <dgm:bulletEnabled val="1"/>
        </dgm:presLayoutVars>
      </dgm:prSet>
      <dgm:spPr/>
      <dgm:t>
        <a:bodyPr/>
        <a:lstStyle/>
        <a:p>
          <a:endParaRPr lang="zh-TW" altLang="en-US"/>
        </a:p>
      </dgm:t>
    </dgm:pt>
    <dgm:pt modelId="{BAC303FA-ECAE-480B-AC44-566BEEF8328A}" type="pres">
      <dgm:prSet presAssocID="{8D730028-5A92-41A5-A75E-531B092583FE}" presName="aSpace" presStyleCnt="0"/>
      <dgm:spPr/>
    </dgm:pt>
    <dgm:pt modelId="{19C758CE-0C25-4157-9D71-4ABDA0805FE8}" type="pres">
      <dgm:prSet presAssocID="{330C868C-EF44-4068-9189-6B92A001C0A0}" presName="aNode" presStyleLbl="fgAcc1" presStyleIdx="3" presStyleCnt="5" custScaleY="132117">
        <dgm:presLayoutVars>
          <dgm:bulletEnabled val="1"/>
        </dgm:presLayoutVars>
      </dgm:prSet>
      <dgm:spPr/>
      <dgm:t>
        <a:bodyPr/>
        <a:lstStyle/>
        <a:p>
          <a:endParaRPr lang="zh-TW" altLang="en-US"/>
        </a:p>
      </dgm:t>
    </dgm:pt>
    <dgm:pt modelId="{79DC5072-E358-433E-9CB2-DCAF3146739E}" type="pres">
      <dgm:prSet presAssocID="{330C868C-EF44-4068-9189-6B92A001C0A0}" presName="aSpace" presStyleCnt="0"/>
      <dgm:spPr/>
    </dgm:pt>
    <dgm:pt modelId="{6356F185-3CAF-408F-89C2-C00D6E209F22}" type="pres">
      <dgm:prSet presAssocID="{79A2C65F-FE16-472E-A629-6FA8F4524D95}" presName="aNode" presStyleLbl="fgAcc1" presStyleIdx="4" presStyleCnt="5" custScaleY="132117">
        <dgm:presLayoutVars>
          <dgm:bulletEnabled val="1"/>
        </dgm:presLayoutVars>
      </dgm:prSet>
      <dgm:spPr>
        <a:xfrm>
          <a:off x="2477325" y="3428410"/>
          <a:ext cx="3012237" cy="676832"/>
        </a:xfrm>
        <a:prstGeom prst="roundRect">
          <a:avLst/>
        </a:prstGeom>
      </dgm:spPr>
      <dgm:t>
        <a:bodyPr/>
        <a:lstStyle/>
        <a:p>
          <a:endParaRPr lang="zh-TW" altLang="en-US"/>
        </a:p>
      </dgm:t>
    </dgm:pt>
    <dgm:pt modelId="{A4DAC6E6-2F13-437A-B639-4EC4D09D5251}" type="pres">
      <dgm:prSet presAssocID="{79A2C65F-FE16-472E-A629-6FA8F4524D95}" presName="aSpace" presStyleCnt="0"/>
      <dgm:spPr/>
    </dgm:pt>
  </dgm:ptLst>
  <dgm:cxnLst>
    <dgm:cxn modelId="{68B9927F-1E5B-4278-ABD8-29F0DBCB5182}" type="presOf" srcId="{8D730028-5A92-41A5-A75E-531B092583FE}" destId="{CDD8DAE7-CF82-4D5F-8F92-F7ED4FE54D5E}" srcOrd="0" destOrd="0" presId="urn:microsoft.com/office/officeart/2005/8/layout/pyramid2"/>
    <dgm:cxn modelId="{CBA94BB4-A313-4DF6-AF31-ED3B1F6C9B02}" type="presOf" srcId="{F14A41F3-D9E8-42DD-9AC5-3363E9D765CA}" destId="{BDB13F80-4B71-4A9D-9BB2-DA8360D1C6D4}" srcOrd="0" destOrd="0" presId="urn:microsoft.com/office/officeart/2005/8/layout/pyramid2"/>
    <dgm:cxn modelId="{6E3D44C0-9C78-4699-8FD6-DD4D51EC58C9}" type="presOf" srcId="{330C868C-EF44-4068-9189-6B92A001C0A0}" destId="{19C758CE-0C25-4157-9D71-4ABDA0805FE8}" srcOrd="0" destOrd="0" presId="urn:microsoft.com/office/officeart/2005/8/layout/pyramid2"/>
    <dgm:cxn modelId="{34878A3A-BA35-4215-ABFF-9D0682D1CDEE}" srcId="{22050325-586F-4796-B127-8A830CECE16B}" destId="{330C868C-EF44-4068-9189-6B92A001C0A0}" srcOrd="3" destOrd="0" parTransId="{A8696E06-9850-43D9-A9E5-734E231CEB9F}" sibTransId="{91D5E9F1-9BB5-4537-961C-233D5C79485D}"/>
    <dgm:cxn modelId="{5F79DAE9-5D66-45EF-925A-458DA3653E7A}" type="presOf" srcId="{22050325-586F-4796-B127-8A830CECE16B}" destId="{BCED1EFA-617B-4F0F-8D70-C41AA6DC8FFF}" srcOrd="0" destOrd="0" presId="urn:microsoft.com/office/officeart/2005/8/layout/pyramid2"/>
    <dgm:cxn modelId="{824FBDC0-17A6-40B7-BBDA-A1E5E3C9F038}" srcId="{22050325-586F-4796-B127-8A830CECE16B}" destId="{F14A41F3-D9E8-42DD-9AC5-3363E9D765CA}" srcOrd="0" destOrd="0" parTransId="{519C5728-65CF-4690-8A81-AEE77141C924}" sibTransId="{2CDE6CFD-8A20-4B82-8627-36DF747E9A5F}"/>
    <dgm:cxn modelId="{785AC6C7-0E53-40EA-986B-6EDCB95C4F60}" srcId="{22050325-586F-4796-B127-8A830CECE16B}" destId="{8D730028-5A92-41A5-A75E-531B092583FE}" srcOrd="2" destOrd="0" parTransId="{9F71521C-C459-41F2-8FA1-B947B4B1853E}" sibTransId="{68E1B316-5198-4308-880F-18FE35FAC43D}"/>
    <dgm:cxn modelId="{FDDAE7BE-DB27-48DF-9468-EE4178D7B414}" srcId="{22050325-586F-4796-B127-8A830CECE16B}" destId="{79A2C65F-FE16-472E-A629-6FA8F4524D95}" srcOrd="4" destOrd="0" parTransId="{9BCCB596-1A13-4105-B79A-49199B90D56D}" sibTransId="{63EB690A-BBD2-4A4F-ABF4-C299E090C9D7}"/>
    <dgm:cxn modelId="{11630272-1CCC-41CF-9905-E277E4305FE2}" type="presOf" srcId="{79A2C65F-FE16-472E-A629-6FA8F4524D95}" destId="{6356F185-3CAF-408F-89C2-C00D6E209F22}" srcOrd="0" destOrd="0" presId="urn:microsoft.com/office/officeart/2005/8/layout/pyramid2"/>
    <dgm:cxn modelId="{61294951-2E73-49EF-93CC-5C14B9A6D610}" srcId="{22050325-586F-4796-B127-8A830CECE16B}" destId="{F1C304BD-9170-4BA9-9EB6-39FF748D34D1}" srcOrd="1" destOrd="0" parTransId="{248BC7E0-8867-4877-A6D7-8039C2714EAD}" sibTransId="{C69FF6C5-595E-4D51-BB86-6E2E344E9F45}"/>
    <dgm:cxn modelId="{A58DA8BC-1074-4907-8CDA-AC0ED3473CB1}" type="presOf" srcId="{F1C304BD-9170-4BA9-9EB6-39FF748D34D1}" destId="{AD8CC600-F5E6-40B6-8438-C2E66F5E965C}" srcOrd="0" destOrd="0" presId="urn:microsoft.com/office/officeart/2005/8/layout/pyramid2"/>
    <dgm:cxn modelId="{17D972B0-6A2E-481A-9E8A-3611CAB8E56C}" type="presParOf" srcId="{BCED1EFA-617B-4F0F-8D70-C41AA6DC8FFF}" destId="{01A8C98C-8A41-489C-9901-901F7A46383A}" srcOrd="0" destOrd="0" presId="urn:microsoft.com/office/officeart/2005/8/layout/pyramid2"/>
    <dgm:cxn modelId="{B56654CF-91F9-4AD1-BAF8-0478D4F9B32E}" type="presParOf" srcId="{BCED1EFA-617B-4F0F-8D70-C41AA6DC8FFF}" destId="{B01AD61F-F355-44F3-A365-F5B229049BE0}" srcOrd="1" destOrd="0" presId="urn:microsoft.com/office/officeart/2005/8/layout/pyramid2"/>
    <dgm:cxn modelId="{4E21A05A-B96D-4F96-A27C-345A126E1EB9}" type="presParOf" srcId="{B01AD61F-F355-44F3-A365-F5B229049BE0}" destId="{BDB13F80-4B71-4A9D-9BB2-DA8360D1C6D4}" srcOrd="0" destOrd="0" presId="urn:microsoft.com/office/officeart/2005/8/layout/pyramid2"/>
    <dgm:cxn modelId="{DDCBC874-E034-4D80-B63E-C1E72A8B3D74}" type="presParOf" srcId="{B01AD61F-F355-44F3-A365-F5B229049BE0}" destId="{253464EE-1A35-4930-921D-FFF200964ECE}" srcOrd="1" destOrd="0" presId="urn:microsoft.com/office/officeart/2005/8/layout/pyramid2"/>
    <dgm:cxn modelId="{AAFA2AC9-49B1-447C-AD70-C40734AA5FBD}" type="presParOf" srcId="{B01AD61F-F355-44F3-A365-F5B229049BE0}" destId="{AD8CC600-F5E6-40B6-8438-C2E66F5E965C}" srcOrd="2" destOrd="0" presId="urn:microsoft.com/office/officeart/2005/8/layout/pyramid2"/>
    <dgm:cxn modelId="{132D9FFA-ABC9-422A-8896-F9AF0B4F289C}" type="presParOf" srcId="{B01AD61F-F355-44F3-A365-F5B229049BE0}" destId="{F985E8F3-708F-4EA1-AB05-169EF68708DA}" srcOrd="3" destOrd="0" presId="urn:microsoft.com/office/officeart/2005/8/layout/pyramid2"/>
    <dgm:cxn modelId="{1C32BDD9-73D0-4F9D-80D2-3AAEBEB8C081}" type="presParOf" srcId="{B01AD61F-F355-44F3-A365-F5B229049BE0}" destId="{CDD8DAE7-CF82-4D5F-8F92-F7ED4FE54D5E}" srcOrd="4" destOrd="0" presId="urn:microsoft.com/office/officeart/2005/8/layout/pyramid2"/>
    <dgm:cxn modelId="{C34DDD90-A8D9-46AA-8DB2-342A43432A60}" type="presParOf" srcId="{B01AD61F-F355-44F3-A365-F5B229049BE0}" destId="{BAC303FA-ECAE-480B-AC44-566BEEF8328A}" srcOrd="5" destOrd="0" presId="urn:microsoft.com/office/officeart/2005/8/layout/pyramid2"/>
    <dgm:cxn modelId="{DB8DE490-3D7C-4389-A5CF-44D304E537C8}" type="presParOf" srcId="{B01AD61F-F355-44F3-A365-F5B229049BE0}" destId="{19C758CE-0C25-4157-9D71-4ABDA0805FE8}" srcOrd="6" destOrd="0" presId="urn:microsoft.com/office/officeart/2005/8/layout/pyramid2"/>
    <dgm:cxn modelId="{BA2FE015-E162-4FEE-9323-DDEE3F81F74E}" type="presParOf" srcId="{B01AD61F-F355-44F3-A365-F5B229049BE0}" destId="{79DC5072-E358-433E-9CB2-DCAF3146739E}" srcOrd="7" destOrd="0" presId="urn:microsoft.com/office/officeart/2005/8/layout/pyramid2"/>
    <dgm:cxn modelId="{66916CAF-C0E4-4EBA-9EE0-3287077CDBB3}" type="presParOf" srcId="{B01AD61F-F355-44F3-A365-F5B229049BE0}" destId="{6356F185-3CAF-408F-89C2-C00D6E209F22}" srcOrd="8" destOrd="0" presId="urn:microsoft.com/office/officeart/2005/8/layout/pyramid2"/>
    <dgm:cxn modelId="{A25524AA-A803-4925-B6B1-9979C502BC5E}" type="presParOf" srcId="{B01AD61F-F355-44F3-A365-F5B229049BE0}" destId="{A4DAC6E6-2F13-437A-B639-4EC4D09D5251}"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9E8ACA-39EF-41C2-9136-F86D85E9D300}" type="doc">
      <dgm:prSet loTypeId="urn:microsoft.com/office/officeart/2005/8/layout/hierarchy3" loCatId="list" qsTypeId="urn:microsoft.com/office/officeart/2005/8/quickstyle/3d3" qsCatId="3D" csTypeId="urn:microsoft.com/office/officeart/2005/8/colors/accent1_4" csCatId="accent1" phldr="1"/>
      <dgm:spPr/>
      <dgm:t>
        <a:bodyPr/>
        <a:lstStyle/>
        <a:p>
          <a:endParaRPr lang="zh-TW" altLang="en-US"/>
        </a:p>
      </dgm:t>
    </dgm:pt>
    <dgm:pt modelId="{C755FC8B-2218-40F5-B5E9-1CEDE20539DA}">
      <dgm:prSet phldrT="[文字]" custT="1"/>
      <dgm:spPr/>
      <dgm:t>
        <a:bodyPr/>
        <a:lstStyle/>
        <a:p>
          <a:r>
            <a:rPr lang="zh-TW" altLang="en-US" sz="1600" b="1" baseline="0" dirty="0">
              <a:latin typeface="微軟正黑體" panose="020B0604030504040204" pitchFamily="34" charset="-120"/>
              <a:ea typeface="微軟正黑體" panose="020B0604030504040204" pitchFamily="34" charset="-120"/>
            </a:rPr>
            <a:t>行政管理</a:t>
          </a:r>
          <a:endParaRPr lang="en-US" altLang="zh-TW" sz="1600" b="1" baseline="0" dirty="0">
            <a:latin typeface="微軟正黑體" panose="020B0604030504040204" pitchFamily="34" charset="-120"/>
            <a:ea typeface="微軟正黑體" panose="020B0604030504040204" pitchFamily="34" charset="-120"/>
          </a:endParaRPr>
        </a:p>
        <a:p>
          <a:r>
            <a:rPr lang="zh-TW" altLang="en-US" sz="1600" b="1" baseline="0" dirty="0">
              <a:latin typeface="微軟正黑體" panose="020B0604030504040204" pitchFamily="34" charset="-120"/>
              <a:ea typeface="微軟正黑體" panose="020B0604030504040204" pitchFamily="34" charset="-120"/>
            </a:rPr>
            <a:t>規定修正</a:t>
          </a:r>
          <a:endParaRPr lang="zh-TW" altLang="en-US" sz="1600" b="1" dirty="0">
            <a:latin typeface="微軟正黑體" panose="020B0604030504040204" pitchFamily="34" charset="-120"/>
            <a:ea typeface="微軟正黑體" panose="020B0604030504040204" pitchFamily="34" charset="-120"/>
          </a:endParaRPr>
        </a:p>
      </dgm:t>
    </dgm:pt>
    <dgm:pt modelId="{289E23CA-EB79-43D6-94F0-CC47640DFE83}" type="parTrans" cxnId="{1E46E9BC-EB78-459A-B828-2C4EAF40DC8A}">
      <dgm:prSet/>
      <dgm:spPr/>
      <dgm:t>
        <a:bodyPr/>
        <a:lstStyle/>
        <a:p>
          <a:endParaRPr lang="zh-TW" altLang="en-US"/>
        </a:p>
      </dgm:t>
    </dgm:pt>
    <dgm:pt modelId="{59B7C2E8-558D-4227-AB94-632FBED38762}" type="sibTrans" cxnId="{1E46E9BC-EB78-459A-B828-2C4EAF40DC8A}">
      <dgm:prSet/>
      <dgm:spPr/>
      <dgm:t>
        <a:bodyPr/>
        <a:lstStyle/>
        <a:p>
          <a:endParaRPr lang="zh-TW" altLang="en-US"/>
        </a:p>
      </dgm:t>
    </dgm:pt>
    <dgm:pt modelId="{7B2EADBF-D6B2-42B5-8620-977192F3D072}">
      <dgm:prSet custT="1"/>
      <dgm:spPr/>
      <dgm:t>
        <a:bodyPr/>
        <a:lstStyle/>
        <a:p>
          <a:pPr>
            <a:lnSpc>
              <a:spcPts val="2000"/>
            </a:lnSpc>
            <a:spcAft>
              <a:spcPts val="0"/>
            </a:spcAft>
          </a:pPr>
          <a:r>
            <a:rPr lang="zh-TW" altLang="en-US" sz="1600" b="1" baseline="0" dirty="0">
              <a:latin typeface="微軟正黑體" panose="020B0604030504040204" pitchFamily="34" charset="-120"/>
              <a:ea typeface="微軟正黑體" panose="020B0604030504040204" pitchFamily="34" charset="-120"/>
            </a:rPr>
            <a:t>執行區內潛勢污染或貢獻度排放廠商名單比對</a:t>
          </a:r>
        </a:p>
      </dgm:t>
    </dgm:pt>
    <dgm:pt modelId="{922CC758-997D-46CF-A952-FB80D5F71876}" type="parTrans" cxnId="{4BEEC020-60A3-42A2-85D0-50B46B776EF6}">
      <dgm:prSet/>
      <dgm:spPr/>
      <dgm:t>
        <a:bodyPr/>
        <a:lstStyle/>
        <a:p>
          <a:endParaRPr lang="zh-TW" altLang="en-US"/>
        </a:p>
      </dgm:t>
    </dgm:pt>
    <dgm:pt modelId="{C4FA561E-59D2-4CF3-A83A-8F3754D82D9E}" type="sibTrans" cxnId="{4BEEC020-60A3-42A2-85D0-50B46B776EF6}">
      <dgm:prSet/>
      <dgm:spPr/>
      <dgm:t>
        <a:bodyPr/>
        <a:lstStyle/>
        <a:p>
          <a:endParaRPr lang="zh-TW" altLang="en-US"/>
        </a:p>
      </dgm:t>
    </dgm:pt>
    <dgm:pt modelId="{46CB4906-2F1C-4D35-874A-5E08126B2C06}">
      <dgm:prSet custT="1"/>
      <dgm:spPr>
        <a:solidFill>
          <a:schemeClr val="accent4"/>
        </a:solidFill>
      </dgm:spPr>
      <dgm:t>
        <a:bodyPr/>
        <a:lstStyle/>
        <a:p>
          <a:pPr>
            <a:lnSpc>
              <a:spcPts val="2000"/>
            </a:lnSpc>
            <a:spcAft>
              <a:spcPts val="0"/>
            </a:spcAft>
          </a:pPr>
          <a:r>
            <a:rPr lang="zh-TW" altLang="en-US" sz="1600" b="1" baseline="0" dirty="0">
              <a:latin typeface="微軟正黑體" panose="020B0604030504040204" pitchFamily="34" charset="-120"/>
              <a:ea typeface="微軟正黑體" panose="020B0604030504040204" pitchFamily="34" charset="-120"/>
            </a:rPr>
            <a:t>初步檢測區內潛勢污染</a:t>
          </a:r>
          <a:r>
            <a:rPr lang="zh-TW" altLang="en-US" sz="1600" b="1" baseline="0" dirty="0">
              <a:latin typeface="微軟正黑體" panose="020B0604030504040204" pitchFamily="34" charset="-120"/>
              <a:ea typeface="+mn-ea"/>
            </a:rPr>
            <a:t>度或貢獻廠商</a:t>
          </a:r>
          <a:endParaRPr lang="zh-TW" altLang="en-US" sz="1600" b="1" baseline="0" dirty="0">
            <a:latin typeface="微軟正黑體" panose="020B0604030504040204" pitchFamily="34" charset="-120"/>
            <a:ea typeface="微軟正黑體" panose="020B0604030504040204" pitchFamily="34" charset="-120"/>
          </a:endParaRPr>
        </a:p>
      </dgm:t>
    </dgm:pt>
    <dgm:pt modelId="{B8C718AF-612B-4F7E-8F6E-60D4A77BA71B}" type="parTrans" cxnId="{1115A06F-6D2F-4BDC-883D-DAFED4B39085}">
      <dgm:prSet/>
      <dgm:spPr/>
      <dgm:t>
        <a:bodyPr/>
        <a:lstStyle/>
        <a:p>
          <a:endParaRPr lang="zh-TW" altLang="en-US"/>
        </a:p>
      </dgm:t>
    </dgm:pt>
    <dgm:pt modelId="{56D38C4F-3DB9-490D-BA9D-5A85D2F1E72A}" type="sibTrans" cxnId="{1115A06F-6D2F-4BDC-883D-DAFED4B39085}">
      <dgm:prSet/>
      <dgm:spPr/>
      <dgm:t>
        <a:bodyPr/>
        <a:lstStyle/>
        <a:p>
          <a:endParaRPr lang="zh-TW" altLang="en-US"/>
        </a:p>
      </dgm:t>
    </dgm:pt>
    <dgm:pt modelId="{128A01E5-6681-417A-A869-136DF58B2562}">
      <dgm:prSet custT="1"/>
      <dgm:spPr/>
      <dgm:t>
        <a:bodyPr/>
        <a:lstStyle/>
        <a:p>
          <a:pPr>
            <a:lnSpc>
              <a:spcPts val="2000"/>
            </a:lnSpc>
            <a:spcAft>
              <a:spcPts val="0"/>
            </a:spcAft>
          </a:pPr>
          <a:r>
            <a:rPr lang="zh-TW" altLang="en-US" sz="1600" b="1" baseline="0" dirty="0">
              <a:latin typeface="微軟正黑體" panose="020B0604030504040204" pitchFamily="34" charset="-120"/>
              <a:ea typeface="微軟正黑體" panose="020B0604030504040204" pitchFamily="34" charset="-120"/>
            </a:rPr>
            <a:t>定期檢測本污水廠進、放流水氨氮水質</a:t>
          </a:r>
        </a:p>
      </dgm:t>
    </dgm:pt>
    <dgm:pt modelId="{995243F4-EA2E-4287-AEF4-7691EBBD4864}" type="parTrans" cxnId="{34C94DD8-44EC-4BB9-B3DC-1D2FB582BB6B}">
      <dgm:prSet/>
      <dgm:spPr/>
      <dgm:t>
        <a:bodyPr/>
        <a:lstStyle/>
        <a:p>
          <a:endParaRPr lang="zh-TW" altLang="en-US"/>
        </a:p>
      </dgm:t>
    </dgm:pt>
    <dgm:pt modelId="{A6FF7F53-65CF-4B8B-B027-9D7FD92029B2}" type="sibTrans" cxnId="{34C94DD8-44EC-4BB9-B3DC-1D2FB582BB6B}">
      <dgm:prSet/>
      <dgm:spPr/>
      <dgm:t>
        <a:bodyPr/>
        <a:lstStyle/>
        <a:p>
          <a:endParaRPr lang="zh-TW" altLang="en-US"/>
        </a:p>
      </dgm:t>
    </dgm:pt>
    <dgm:pt modelId="{9BB491D7-39EA-4EE6-894C-0396D6467D3B}">
      <dgm:prSet phldrT="[文字]" custT="1"/>
      <dgm:spPr/>
      <dgm:t>
        <a:bodyPr/>
        <a:lstStyle/>
        <a:p>
          <a:pPr algn="l"/>
          <a:r>
            <a:rPr lang="en-US" sz="900" b="1" baseline="0" dirty="0">
              <a:latin typeface="微軟正黑體" panose="020B0604030504040204" pitchFamily="34" charset="-120"/>
              <a:ea typeface="微軟正黑體" panose="020B0604030504040204" pitchFamily="34" charset="-120"/>
            </a:rPr>
            <a:t>108</a:t>
          </a:r>
          <a:r>
            <a:rPr lang="zh-TW" sz="900" b="1" baseline="0" dirty="0">
              <a:latin typeface="微軟正黑體" panose="020B0604030504040204" pitchFamily="34" charset="-120"/>
              <a:ea typeface="微軟正黑體" panose="020B0604030504040204" pitchFamily="34" charset="-120"/>
            </a:rPr>
            <a:t>年</a:t>
          </a:r>
          <a:r>
            <a:rPr lang="en-US" sz="900" b="1" baseline="0" dirty="0">
              <a:latin typeface="微軟正黑體" panose="020B0604030504040204" pitchFamily="34" charset="-120"/>
              <a:ea typeface="微軟正黑體" panose="020B0604030504040204" pitchFamily="34" charset="-120"/>
            </a:rPr>
            <a:t>4</a:t>
          </a:r>
          <a:r>
            <a:rPr lang="zh-TW" sz="900" b="1" baseline="0" dirty="0">
              <a:latin typeface="微軟正黑體" panose="020B0604030504040204" pitchFamily="34" charset="-120"/>
              <a:ea typeface="微軟正黑體" panose="020B0604030504040204" pitchFamily="34" charset="-120"/>
            </a:rPr>
            <a:t>月</a:t>
          </a:r>
          <a:r>
            <a:rPr lang="en-US" sz="900" b="1" baseline="0" dirty="0">
              <a:latin typeface="微軟正黑體" panose="020B0604030504040204" pitchFamily="34" charset="-120"/>
              <a:ea typeface="微軟正黑體" panose="020B0604030504040204" pitchFamily="34" charset="-120"/>
            </a:rPr>
            <a:t>16</a:t>
          </a:r>
          <a:r>
            <a:rPr lang="zh-TW" sz="900" b="1" baseline="0" dirty="0">
              <a:latin typeface="微軟正黑體" panose="020B0604030504040204" pitchFamily="34" charset="-120"/>
              <a:ea typeface="微軟正黑體" panose="020B0604030504040204" pitchFamily="34" charset="-120"/>
            </a:rPr>
            <a:t>日以甲幼服字</a:t>
          </a:r>
          <a:r>
            <a:rPr lang="zh-TW" altLang="en-US" sz="900" b="1" baseline="0" dirty="0">
              <a:latin typeface="微軟正黑體" panose="020B0604030504040204" pitchFamily="34" charset="-120"/>
              <a:ea typeface="微軟正黑體" panose="020B0604030504040204" pitchFamily="34" charset="-120"/>
            </a:rPr>
            <a:t>第</a:t>
          </a:r>
          <a:r>
            <a:rPr lang="en-US" altLang="zh-TW" sz="900" b="1" baseline="0" dirty="0">
              <a:latin typeface="微軟正黑體" panose="020B0604030504040204" pitchFamily="34" charset="-120"/>
              <a:ea typeface="微軟正黑體" panose="020B0604030504040204" pitchFamily="34" charset="-120"/>
            </a:rPr>
            <a:t>1086020783</a:t>
          </a:r>
          <a:r>
            <a:rPr lang="zh-TW" altLang="en-US" sz="900" b="1" baseline="0" dirty="0">
              <a:latin typeface="微軟正黑體" panose="020B0604030504040204" pitchFamily="34" charset="-120"/>
              <a:ea typeface="微軟正黑體" panose="020B0604030504040204" pitchFamily="34" charset="-120"/>
            </a:rPr>
            <a:t>號修訂公告大甲幼獅工業區下水道管理規章第</a:t>
          </a:r>
          <a:r>
            <a:rPr lang="en-US" altLang="zh-TW" sz="900" b="1" baseline="0" dirty="0">
              <a:latin typeface="微軟正黑體" panose="020B0604030504040204" pitchFamily="34" charset="-120"/>
              <a:ea typeface="微軟正黑體" panose="020B0604030504040204" pitchFamily="34" charset="-120"/>
            </a:rPr>
            <a:t>8</a:t>
          </a:r>
          <a:r>
            <a:rPr lang="zh-TW" altLang="en-US" sz="900" b="1" baseline="0" dirty="0">
              <a:latin typeface="微軟正黑體" panose="020B0604030504040204" pitchFamily="34" charset="-120"/>
              <a:ea typeface="微軟正黑體" panose="020B0604030504040204" pitchFamily="34" charset="-120"/>
            </a:rPr>
            <a:t>條第</a:t>
          </a:r>
          <a:r>
            <a:rPr lang="en-US" altLang="zh-TW" sz="900" b="1" baseline="0" dirty="0">
              <a:latin typeface="微軟正黑體" panose="020B0604030504040204" pitchFamily="34" charset="-120"/>
              <a:ea typeface="微軟正黑體" panose="020B0604030504040204" pitchFamily="34" charset="-120"/>
            </a:rPr>
            <a:t>3</a:t>
          </a:r>
          <a:r>
            <a:rPr lang="zh-TW" altLang="en-US" sz="900" b="1" baseline="0" dirty="0">
              <a:latin typeface="微軟正黑體" panose="020B0604030504040204" pitchFamily="34" charset="-120"/>
              <a:ea typeface="微軟正黑體" panose="020B0604030504040204" pitchFamily="34" charset="-120"/>
            </a:rPr>
            <a:t>項規定</a:t>
          </a:r>
          <a:endParaRPr lang="zh-TW" altLang="en-US" sz="900" b="1" dirty="0">
            <a:latin typeface="微軟正黑體" panose="020B0604030504040204" pitchFamily="34" charset="-120"/>
            <a:ea typeface="微軟正黑體" panose="020B0604030504040204" pitchFamily="34" charset="-120"/>
          </a:endParaRPr>
        </a:p>
      </dgm:t>
    </dgm:pt>
    <dgm:pt modelId="{94D8F60E-872B-4347-ABDD-72FF03962270}" type="parTrans" cxnId="{78265D63-0324-4A8A-848B-C518731565C3}">
      <dgm:prSet/>
      <dgm:spPr/>
      <dgm:t>
        <a:bodyPr/>
        <a:lstStyle/>
        <a:p>
          <a:endParaRPr lang="zh-TW" altLang="en-US"/>
        </a:p>
      </dgm:t>
    </dgm:pt>
    <dgm:pt modelId="{C526E1AE-5155-4BB2-9BD6-B37AB3D3B035}" type="sibTrans" cxnId="{78265D63-0324-4A8A-848B-C518731565C3}">
      <dgm:prSet/>
      <dgm:spPr/>
      <dgm:t>
        <a:bodyPr/>
        <a:lstStyle/>
        <a:p>
          <a:endParaRPr lang="zh-TW" altLang="en-US"/>
        </a:p>
      </dgm:t>
    </dgm:pt>
    <dgm:pt modelId="{AA9E92C0-FC50-44C6-9D13-20F40D10D6F9}">
      <dgm:prSet custT="1"/>
      <dgm:spPr/>
      <dgm:t>
        <a:bodyPr/>
        <a:lstStyle/>
        <a:p>
          <a:pPr algn="l"/>
          <a:r>
            <a:rPr lang="zh-TW" sz="900" b="1" baseline="0" dirty="0">
              <a:latin typeface="微軟正黑體" panose="020B0604030504040204" pitchFamily="34" charset="-120"/>
              <a:ea typeface="微軟正黑體" panose="020B0604030504040204" pitchFamily="34" charset="-120"/>
            </a:rPr>
            <a:t>函報下水道主管機關臺中市政府核備</a:t>
          </a:r>
          <a:r>
            <a:rPr lang="en-US" altLang="zh-TW" sz="900" b="1" baseline="0" dirty="0">
              <a:latin typeface="微軟正黑體" panose="020B0604030504040204" pitchFamily="34" charset="-120"/>
              <a:ea typeface="微軟正黑體" panose="020B0604030504040204" pitchFamily="34" charset="-120"/>
            </a:rPr>
            <a:t>(</a:t>
          </a:r>
          <a:r>
            <a:rPr lang="en-US" sz="900" b="1" baseline="0" dirty="0">
              <a:latin typeface="微軟正黑體" panose="020B0604030504040204" pitchFamily="34" charset="-120"/>
              <a:ea typeface="微軟正黑體" panose="020B0604030504040204" pitchFamily="34" charset="-120"/>
            </a:rPr>
            <a:t>108</a:t>
          </a:r>
          <a:r>
            <a:rPr lang="zh-TW" sz="900" b="1" baseline="0" dirty="0">
              <a:latin typeface="微軟正黑體" panose="020B0604030504040204" pitchFamily="34" charset="-120"/>
              <a:ea typeface="微軟正黑體" panose="020B0604030504040204" pitchFamily="34" charset="-120"/>
            </a:rPr>
            <a:t>年</a:t>
          </a:r>
          <a:r>
            <a:rPr lang="en-US" sz="900" b="1" baseline="0" dirty="0">
              <a:latin typeface="微軟正黑體" panose="020B0604030504040204" pitchFamily="34" charset="-120"/>
              <a:ea typeface="微軟正黑體" panose="020B0604030504040204" pitchFamily="34" charset="-120"/>
            </a:rPr>
            <a:t>4</a:t>
          </a:r>
          <a:r>
            <a:rPr lang="zh-TW" sz="900" b="1" baseline="0" dirty="0">
              <a:latin typeface="微軟正黑體" panose="020B0604030504040204" pitchFamily="34" charset="-120"/>
              <a:ea typeface="微軟正黑體" panose="020B0604030504040204" pitchFamily="34" charset="-120"/>
            </a:rPr>
            <a:t>月</a:t>
          </a:r>
          <a:r>
            <a:rPr lang="en-US" sz="900" b="1" baseline="0" dirty="0">
              <a:latin typeface="微軟正黑體" panose="020B0604030504040204" pitchFamily="34" charset="-120"/>
              <a:ea typeface="微軟正黑體" panose="020B0604030504040204" pitchFamily="34" charset="-120"/>
            </a:rPr>
            <a:t>2</a:t>
          </a:r>
          <a:r>
            <a:rPr lang="zh-TW" sz="900" b="1" baseline="0" dirty="0">
              <a:latin typeface="微軟正黑體" panose="020B0604030504040204" pitchFamily="34" charset="-120"/>
              <a:ea typeface="微軟正黑體" panose="020B0604030504040204" pitchFamily="34" charset="-120"/>
            </a:rPr>
            <a:t>日府授水污營字第</a:t>
          </a:r>
          <a:r>
            <a:rPr lang="en-US" sz="1000" b="1" baseline="0" dirty="0">
              <a:latin typeface="微軟正黑體" panose="020B0604030504040204" pitchFamily="34" charset="-120"/>
              <a:ea typeface="微軟正黑體" panose="020B0604030504040204" pitchFamily="34" charset="-120"/>
            </a:rPr>
            <a:t>1080069838</a:t>
          </a:r>
          <a:r>
            <a:rPr lang="zh-TW" sz="900" b="1" baseline="0" dirty="0">
              <a:latin typeface="微軟正黑體" panose="020B0604030504040204" pitchFamily="34" charset="-120"/>
              <a:ea typeface="微軟正黑體" panose="020B0604030504040204" pitchFamily="34" charset="-120"/>
            </a:rPr>
            <a:t>號函</a:t>
          </a:r>
          <a:r>
            <a:rPr lang="en-US" altLang="zh-TW" sz="900" b="1" baseline="0" dirty="0">
              <a:latin typeface="微軟正黑體" panose="020B0604030504040204" pitchFamily="34" charset="-120"/>
              <a:ea typeface="微軟正黑體" panose="020B0604030504040204" pitchFamily="34" charset="-120"/>
            </a:rPr>
            <a:t>)</a:t>
          </a:r>
          <a:endParaRPr lang="zh-TW" altLang="en-US" sz="900" b="1" baseline="0" dirty="0">
            <a:latin typeface="微軟正黑體" panose="020B0604030504040204" pitchFamily="34" charset="-120"/>
            <a:ea typeface="微軟正黑體" panose="020B0604030504040204" pitchFamily="34" charset="-120"/>
          </a:endParaRPr>
        </a:p>
      </dgm:t>
    </dgm:pt>
    <dgm:pt modelId="{35F0D525-1912-4CCB-9AE3-1A72AB1AB9EB}" type="parTrans" cxnId="{D4CFEA50-757D-4D56-8E1C-5CB38C72D9D2}">
      <dgm:prSet/>
      <dgm:spPr/>
      <dgm:t>
        <a:bodyPr/>
        <a:lstStyle/>
        <a:p>
          <a:endParaRPr lang="zh-TW" altLang="en-US"/>
        </a:p>
      </dgm:t>
    </dgm:pt>
    <dgm:pt modelId="{54755C4F-1B11-4E97-9653-AA35DA5567A9}" type="sibTrans" cxnId="{D4CFEA50-757D-4D56-8E1C-5CB38C72D9D2}">
      <dgm:prSet/>
      <dgm:spPr/>
      <dgm:t>
        <a:bodyPr/>
        <a:lstStyle/>
        <a:p>
          <a:endParaRPr lang="zh-TW" altLang="en-US"/>
        </a:p>
      </dgm:t>
    </dgm:pt>
    <dgm:pt modelId="{D79D4015-3F78-49B2-9FA6-95E21B800346}">
      <dgm:prSet custT="1"/>
      <dgm:spPr/>
      <dgm:t>
        <a:bodyPr/>
        <a:lstStyle/>
        <a:p>
          <a:pPr algn="l">
            <a:lnSpc>
              <a:spcPts val="1000"/>
            </a:lnSpc>
            <a:spcAft>
              <a:spcPts val="0"/>
            </a:spcAft>
          </a:pPr>
          <a:r>
            <a:rPr lang="en-US" sz="900" b="1" baseline="0" dirty="0">
              <a:latin typeface="微軟正黑體" panose="020B0604030504040204" pitchFamily="34" charset="-120"/>
              <a:ea typeface="微軟正黑體" panose="020B0604030504040204" pitchFamily="34" charset="-120"/>
            </a:rPr>
            <a:t>108</a:t>
          </a:r>
          <a:r>
            <a:rPr lang="zh-TW" sz="900" b="1" baseline="0" dirty="0">
              <a:latin typeface="微軟正黑體" panose="020B0604030504040204" pitchFamily="34" charset="-120"/>
              <a:ea typeface="微軟正黑體" panose="020B0604030504040204" pitchFamily="34" charset="-120"/>
            </a:rPr>
            <a:t>年</a:t>
          </a:r>
          <a:r>
            <a:rPr lang="en-US" sz="900" b="1" baseline="0" dirty="0">
              <a:latin typeface="微軟正黑體" panose="020B0604030504040204" pitchFamily="34" charset="-120"/>
              <a:ea typeface="微軟正黑體" panose="020B0604030504040204" pitchFamily="34" charset="-120"/>
            </a:rPr>
            <a:t>5</a:t>
          </a:r>
          <a:r>
            <a:rPr lang="zh-TW" sz="900" b="1" baseline="0" dirty="0">
              <a:latin typeface="微軟正黑體" panose="020B0604030504040204" pitchFamily="34" charset="-120"/>
              <a:ea typeface="微軟正黑體" panose="020B0604030504040204" pitchFamily="34" charset="-120"/>
            </a:rPr>
            <a:t>月</a:t>
          </a:r>
          <a:r>
            <a:rPr lang="en-US" sz="900" b="1" baseline="0" dirty="0">
              <a:latin typeface="微軟正黑體" panose="020B0604030504040204" pitchFamily="34" charset="-120"/>
              <a:ea typeface="微軟正黑體" panose="020B0604030504040204" pitchFamily="34" charset="-120"/>
            </a:rPr>
            <a:t>30</a:t>
          </a:r>
          <a:r>
            <a:rPr lang="zh-TW" sz="900" b="1" baseline="0" dirty="0">
              <a:latin typeface="微軟正黑體" panose="020B0604030504040204" pitchFamily="34" charset="-120"/>
              <a:ea typeface="微軟正黑體" panose="020B0604030504040204" pitchFamily="34" charset="-120"/>
            </a:rPr>
            <a:t>日</a:t>
          </a:r>
          <a:r>
            <a:rPr lang="zh-TW" altLang="en-US" sz="900" b="1" baseline="0" dirty="0">
              <a:latin typeface="微軟正黑體" panose="020B0604030504040204" pitchFamily="34" charset="-120"/>
              <a:ea typeface="微軟正黑體" panose="020B0604030504040204" pitchFamily="34" charset="-120"/>
            </a:rPr>
            <a:t>召開</a:t>
          </a:r>
          <a:r>
            <a:rPr lang="zh-TW" sz="900" b="1" baseline="0" dirty="0">
              <a:latin typeface="微軟正黑體" panose="020B0604030504040204" pitchFamily="34" charset="-120"/>
              <a:ea typeface="微軟正黑體" panose="020B0604030504040204" pitchFamily="34" charset="-120"/>
            </a:rPr>
            <a:t>新增氨氮、硝酸鹽氮、油脂、氟鹽、陰離子界面活性劑、真色色度、硼及硫化物等</a:t>
          </a:r>
          <a:r>
            <a:rPr lang="en-US" sz="900" b="1" baseline="0" dirty="0">
              <a:latin typeface="微軟正黑體" panose="020B0604030504040204" pitchFamily="34" charset="-120"/>
              <a:ea typeface="微軟正黑體" panose="020B0604030504040204" pitchFamily="34" charset="-120"/>
            </a:rPr>
            <a:t>8</a:t>
          </a:r>
          <a:r>
            <a:rPr lang="zh-TW" sz="900" b="1" baseline="0" dirty="0">
              <a:latin typeface="微軟正黑體" panose="020B0604030504040204" pitchFamily="34" charset="-120"/>
              <a:ea typeface="微軟正黑體" panose="020B0604030504040204" pitchFamily="34" charset="-120"/>
            </a:rPr>
            <a:t>項水質收費</a:t>
          </a:r>
          <a:r>
            <a:rPr lang="zh-TW" altLang="en-US" sz="900" b="1" baseline="0" dirty="0">
              <a:latin typeface="微軟正黑體" panose="020B0604030504040204" pitchFamily="34" charset="-120"/>
              <a:ea typeface="微軟正黑體" panose="020B0604030504040204" pitchFamily="34" charset="-120"/>
            </a:rPr>
            <a:t>管制</a:t>
          </a:r>
          <a:r>
            <a:rPr lang="zh-TW" sz="900" b="1" baseline="0" dirty="0">
              <a:latin typeface="微軟正黑體" panose="020B0604030504040204" pitchFamily="34" charset="-120"/>
              <a:ea typeface="微軟正黑體" panose="020B0604030504040204" pitchFamily="34" charset="-120"/>
            </a:rPr>
            <a:t>項目說明會</a:t>
          </a:r>
          <a:endParaRPr lang="zh-TW" altLang="en-US" sz="900" b="1" baseline="0" dirty="0">
            <a:latin typeface="微軟正黑體" panose="020B0604030504040204" pitchFamily="34" charset="-120"/>
            <a:ea typeface="微軟正黑體" panose="020B0604030504040204" pitchFamily="34" charset="-120"/>
          </a:endParaRPr>
        </a:p>
      </dgm:t>
    </dgm:pt>
    <dgm:pt modelId="{4374B9FB-086C-4153-A883-B74760067F69}" type="parTrans" cxnId="{9F177211-1C93-401A-BEDC-FE6EE3D4FBA8}">
      <dgm:prSet/>
      <dgm:spPr/>
      <dgm:t>
        <a:bodyPr/>
        <a:lstStyle/>
        <a:p>
          <a:endParaRPr lang="zh-TW" altLang="en-US"/>
        </a:p>
      </dgm:t>
    </dgm:pt>
    <dgm:pt modelId="{0A098F49-2F12-4290-9D46-4631DC236FC3}" type="sibTrans" cxnId="{9F177211-1C93-401A-BEDC-FE6EE3D4FBA8}">
      <dgm:prSet/>
      <dgm:spPr/>
      <dgm:t>
        <a:bodyPr/>
        <a:lstStyle/>
        <a:p>
          <a:endParaRPr lang="zh-TW" altLang="en-US"/>
        </a:p>
      </dgm:t>
    </dgm:pt>
    <dgm:pt modelId="{86CDC360-4953-407D-9AC0-6528F1DD79DF}">
      <dgm:prSet custT="1"/>
      <dgm:spPr/>
      <dgm:t>
        <a:bodyPr/>
        <a:lstStyle/>
        <a:p>
          <a:pPr algn="l"/>
          <a:r>
            <a:rPr lang="zh-TW" altLang="en-US" sz="900" b="1" baseline="0" dirty="0">
              <a:latin typeface="微軟正黑體" panose="020B0604030504040204" pitchFamily="34" charset="-120"/>
              <a:ea typeface="微軟正黑體" panose="020B0604030504040204" pitchFamily="34" charset="-120"/>
              <a:cs typeface="+mn-cs"/>
            </a:rPr>
            <a:t>依環保相關法規於一般及特定應檢驗氨氮或硝酸鹽氮之行業各</a:t>
          </a:r>
          <a:r>
            <a:rPr lang="en-US" altLang="zh-TW" sz="900" b="1" baseline="0" dirty="0">
              <a:latin typeface="微軟正黑體" panose="020B0604030504040204" pitchFamily="34" charset="-120"/>
              <a:ea typeface="微軟正黑體" panose="020B0604030504040204" pitchFamily="34" charset="-120"/>
              <a:cs typeface="+mn-cs"/>
            </a:rPr>
            <a:t>13</a:t>
          </a:r>
          <a:r>
            <a:rPr lang="zh-TW" altLang="en-US" sz="900" b="1" baseline="0" dirty="0">
              <a:latin typeface="微軟正黑體" panose="020B0604030504040204" pitchFamily="34" charset="-120"/>
              <a:ea typeface="微軟正黑體" panose="020B0604030504040204" pitchFamily="34" charset="-120"/>
              <a:cs typeface="+mn-cs"/>
            </a:rPr>
            <a:t>種行業</a:t>
          </a:r>
          <a:endParaRPr lang="zh-TW" altLang="en-US" sz="900" b="1" baseline="0" dirty="0">
            <a:latin typeface="微軟正黑體" panose="020B0604030504040204" pitchFamily="34" charset="-120"/>
            <a:ea typeface="微軟正黑體" panose="020B0604030504040204" pitchFamily="34" charset="-120"/>
          </a:endParaRPr>
        </a:p>
      </dgm:t>
    </dgm:pt>
    <dgm:pt modelId="{14007267-78F4-4AC9-A250-6A3C06ED8472}" type="parTrans" cxnId="{6A1AC6F4-CF14-4CA8-95F4-91B34BD9BA09}">
      <dgm:prSet/>
      <dgm:spPr/>
      <dgm:t>
        <a:bodyPr/>
        <a:lstStyle/>
        <a:p>
          <a:endParaRPr lang="zh-TW" altLang="en-US"/>
        </a:p>
      </dgm:t>
    </dgm:pt>
    <dgm:pt modelId="{AC020A2B-2E89-43F7-B20F-DB3E4D9BA525}" type="sibTrans" cxnId="{6A1AC6F4-CF14-4CA8-95F4-91B34BD9BA09}">
      <dgm:prSet/>
      <dgm:spPr/>
      <dgm:t>
        <a:bodyPr/>
        <a:lstStyle/>
        <a:p>
          <a:endParaRPr lang="zh-TW" altLang="en-US"/>
        </a:p>
      </dgm:t>
    </dgm:pt>
    <dgm:pt modelId="{E8A36430-6071-41DA-89D9-C083CD185F53}">
      <dgm:prSet custT="1"/>
      <dgm:spPr/>
      <dgm:t>
        <a:bodyPr/>
        <a:lstStyle/>
        <a:p>
          <a:pPr algn="l"/>
          <a:r>
            <a:rPr lang="zh-TW" altLang="en-US" sz="900" b="1" baseline="0" dirty="0">
              <a:latin typeface="微軟正黑體" panose="020B0604030504040204" pitchFamily="34" charset="-120"/>
              <a:ea typeface="微軟正黑體" panose="020B0604030504040204" pitchFamily="34" charset="-120"/>
              <a:cs typeface="+mn-cs"/>
            </a:rPr>
            <a:t>查有</a:t>
          </a:r>
          <a:r>
            <a:rPr lang="en-US" altLang="zh-TW" sz="900" b="1" baseline="0" dirty="0">
              <a:latin typeface="微軟正黑體" panose="020B0604030504040204" pitchFamily="34" charset="-120"/>
              <a:ea typeface="微軟正黑體" panose="020B0604030504040204" pitchFamily="34" charset="-120"/>
              <a:cs typeface="+mn-cs"/>
            </a:rPr>
            <a:t>129</a:t>
          </a:r>
          <a:r>
            <a:rPr lang="zh-TW" altLang="en-US" sz="900" b="1" baseline="0" dirty="0">
              <a:latin typeface="微軟正黑體" panose="020B0604030504040204" pitchFamily="34" charset="-120"/>
              <a:ea typeface="微軟正黑體" panose="020B0604030504040204" pitchFamily="34" charset="-120"/>
              <a:cs typeface="+mn-cs"/>
            </a:rPr>
            <a:t>家廠</a:t>
          </a:r>
          <a:r>
            <a:rPr lang="en-US" altLang="zh-TW" sz="900" b="1" baseline="0" dirty="0">
              <a:latin typeface="微軟正黑體" panose="020B0604030504040204" pitchFamily="34" charset="-120"/>
              <a:ea typeface="微軟正黑體" panose="020B0604030504040204" pitchFamily="34" charset="-120"/>
              <a:cs typeface="+mn-cs"/>
            </a:rPr>
            <a:t>-</a:t>
          </a:r>
          <a:r>
            <a:rPr lang="zh-TW" altLang="zh-TW" sz="900" b="1" baseline="0" dirty="0">
              <a:latin typeface="微軟正黑體" panose="020B0604030504040204" pitchFamily="34" charset="-120"/>
              <a:ea typeface="微軟正黑體" panose="020B0604030504040204" pitchFamily="34" charset="-120"/>
              <a:cs typeface="+mn-cs"/>
            </a:rPr>
            <a:t>列管污染源資料查詢系統</a:t>
          </a:r>
          <a:r>
            <a:rPr lang="en-US" altLang="zh-TW" sz="900" b="1" baseline="0" dirty="0">
              <a:latin typeface="微軟正黑體" panose="020B0604030504040204" pitchFamily="34" charset="-120"/>
              <a:ea typeface="微軟正黑體" panose="020B0604030504040204" pitchFamily="34" charset="-120"/>
              <a:cs typeface="+mn-cs"/>
            </a:rPr>
            <a:t>(</a:t>
          </a:r>
          <a:r>
            <a:rPr lang="en-US" altLang="zh-TW" sz="900" b="1" baseline="0" dirty="0">
              <a:latin typeface="微軟正黑體" panose="020B0604030504040204" pitchFamily="34" charset="-120"/>
              <a:ea typeface="微軟正黑體" panose="020B0604030504040204" pitchFamily="34" charset="-120"/>
              <a:cs typeface="+mn-cs"/>
              <a:hlinkClick xmlns:r="http://schemas.openxmlformats.org/officeDocument/2006/relationships" r:id="rId1"/>
            </a:rPr>
            <a:t>https://prtr.epa.gov.tw/</a:t>
          </a:r>
          <a:r>
            <a:rPr lang="en-US" altLang="zh-TW" sz="900" b="1" baseline="0" dirty="0">
              <a:latin typeface="微軟正黑體" panose="020B0604030504040204" pitchFamily="34" charset="-120"/>
              <a:ea typeface="微軟正黑體" panose="020B0604030504040204" pitchFamily="34" charset="-120"/>
              <a:cs typeface="+mn-cs"/>
            </a:rPr>
            <a:t>)</a:t>
          </a:r>
          <a:r>
            <a:rPr lang="zh-TW" altLang="en-US" sz="900" b="1" baseline="0" dirty="0">
              <a:latin typeface="微軟正黑體" panose="020B0604030504040204" pitchFamily="34" charset="-120"/>
              <a:ea typeface="微軟正黑體" panose="020B0604030504040204" pitchFamily="34" charset="-120"/>
              <a:cs typeface="+mn-cs"/>
            </a:rPr>
            <a:t>屬本工業區且列管類別為水污染者商</a:t>
          </a:r>
        </a:p>
      </dgm:t>
    </dgm:pt>
    <dgm:pt modelId="{8C367106-7E39-4EF7-BD7B-B3D24ABA4548}" type="parTrans" cxnId="{3204D767-4531-4F0E-B8AC-01C09E4EE0A1}">
      <dgm:prSet/>
      <dgm:spPr/>
      <dgm:t>
        <a:bodyPr/>
        <a:lstStyle/>
        <a:p>
          <a:endParaRPr lang="zh-TW" altLang="en-US"/>
        </a:p>
      </dgm:t>
    </dgm:pt>
    <dgm:pt modelId="{F0B324A3-295B-4CEB-9561-28B8898FE6EE}" type="sibTrans" cxnId="{3204D767-4531-4F0E-B8AC-01C09E4EE0A1}">
      <dgm:prSet/>
      <dgm:spPr/>
      <dgm:t>
        <a:bodyPr/>
        <a:lstStyle/>
        <a:p>
          <a:endParaRPr lang="zh-TW" altLang="en-US"/>
        </a:p>
      </dgm:t>
    </dgm:pt>
    <dgm:pt modelId="{D06A6E05-9013-46F3-B4B5-64D6189D0CAE}">
      <dgm:prSet custT="1"/>
      <dgm:spPr/>
      <dgm:t>
        <a:bodyPr/>
        <a:lstStyle/>
        <a:p>
          <a:pPr algn="l"/>
          <a:r>
            <a:rPr lang="zh-TW" sz="900" b="1" baseline="0" dirty="0">
              <a:latin typeface="微軟正黑體" panose="020B0604030504040204" pitchFamily="34" charset="-120"/>
              <a:ea typeface="微軟正黑體" panose="020B0604030504040204" pitchFamily="34" charset="-120"/>
              <a:cs typeface="+mn-cs"/>
            </a:rPr>
            <a:t>取得水污染防治措施許可有</a:t>
          </a:r>
          <a:r>
            <a:rPr lang="en-US" sz="900" b="1" baseline="0" dirty="0">
              <a:latin typeface="微軟正黑體" panose="020B0604030504040204" pitchFamily="34" charset="-120"/>
              <a:ea typeface="微軟正黑體" panose="020B0604030504040204" pitchFamily="34" charset="-120"/>
              <a:cs typeface="+mn-cs"/>
            </a:rPr>
            <a:t>80</a:t>
          </a:r>
          <a:r>
            <a:rPr lang="zh-TW" sz="900" b="1" baseline="0" dirty="0">
              <a:latin typeface="微軟正黑體" panose="020B0604030504040204" pitchFamily="34" charset="-120"/>
              <a:ea typeface="微軟正黑體" panose="020B0604030504040204" pitchFamily="34" charset="-120"/>
              <a:cs typeface="+mn-cs"/>
            </a:rPr>
            <a:t>家廠商</a:t>
          </a:r>
          <a:endParaRPr lang="zh-TW" altLang="en-US" sz="900" b="1" baseline="0" dirty="0">
            <a:latin typeface="微軟正黑體" panose="020B0604030504040204" pitchFamily="34" charset="-120"/>
            <a:ea typeface="微軟正黑體" panose="020B0604030504040204" pitchFamily="34" charset="-120"/>
            <a:cs typeface="+mn-cs"/>
          </a:endParaRPr>
        </a:p>
      </dgm:t>
    </dgm:pt>
    <dgm:pt modelId="{A58446BE-5042-4025-B190-F8112E266492}" type="parTrans" cxnId="{E9419242-DF01-4ACB-B371-185AD0778969}">
      <dgm:prSet/>
      <dgm:spPr/>
      <dgm:t>
        <a:bodyPr/>
        <a:lstStyle/>
        <a:p>
          <a:endParaRPr lang="zh-TW" altLang="en-US"/>
        </a:p>
      </dgm:t>
    </dgm:pt>
    <dgm:pt modelId="{09881D33-A0FA-4B14-B3BF-F8AF655E26F1}" type="sibTrans" cxnId="{E9419242-DF01-4ACB-B371-185AD0778969}">
      <dgm:prSet/>
      <dgm:spPr/>
      <dgm:t>
        <a:bodyPr/>
        <a:lstStyle/>
        <a:p>
          <a:endParaRPr lang="zh-TW" altLang="en-US"/>
        </a:p>
      </dgm:t>
    </dgm:pt>
    <dgm:pt modelId="{1ECB877B-48D1-4BF8-B90B-50EB55D583DC}">
      <dgm:prSet custT="1"/>
      <dgm:spPr/>
      <dgm:t>
        <a:bodyPr/>
        <a:lstStyle/>
        <a:p>
          <a:pPr algn="l">
            <a:lnSpc>
              <a:spcPts val="1000"/>
            </a:lnSpc>
            <a:spcAft>
              <a:spcPts val="0"/>
            </a:spcAft>
          </a:pPr>
          <a:r>
            <a:rPr lang="zh-TW" altLang="en-US" sz="900" b="1" baseline="0" dirty="0">
              <a:latin typeface="微軟正黑體" panose="020B0604030504040204" pitchFamily="34" charset="-120"/>
              <a:ea typeface="微軟正黑體" panose="020B0604030504040204" pitchFamily="34" charset="-120"/>
              <a:cs typeface="+mn-cs"/>
            </a:rPr>
            <a:t>與納管廠商</a:t>
          </a:r>
          <a:r>
            <a:rPr lang="zh-TW" altLang="zh-TW" sz="900" b="1" baseline="0" dirty="0">
              <a:latin typeface="微軟正黑體" panose="020B0604030504040204" pitchFamily="34" charset="-120"/>
              <a:ea typeface="微軟正黑體" panose="020B0604030504040204" pitchFamily="34" charset="-120"/>
              <a:cs typeface="+mn-cs"/>
            </a:rPr>
            <a:t>（</a:t>
          </a:r>
          <a:r>
            <a:rPr lang="en-US" altLang="zh-TW" sz="900" b="1" baseline="0" dirty="0">
              <a:latin typeface="微軟正黑體" panose="020B0604030504040204" pitchFamily="34" charset="-120"/>
              <a:ea typeface="微軟正黑體" panose="020B0604030504040204" pitchFamily="34" charset="-120"/>
              <a:cs typeface="+mn-cs"/>
            </a:rPr>
            <a:t>252</a:t>
          </a:r>
          <a:r>
            <a:rPr lang="zh-TW" altLang="zh-TW" sz="900" b="1" baseline="0" dirty="0">
              <a:latin typeface="微軟正黑體" panose="020B0604030504040204" pitchFamily="34" charset="-120"/>
              <a:ea typeface="微軟正黑體" panose="020B0604030504040204" pitchFamily="34" charset="-120"/>
              <a:cs typeface="+mn-cs"/>
            </a:rPr>
            <a:t>家）</a:t>
          </a:r>
          <a:r>
            <a:rPr lang="zh-TW" altLang="en-US" sz="900" b="1" baseline="0" dirty="0">
              <a:latin typeface="微軟正黑體" panose="020B0604030504040204" pitchFamily="34" charset="-120"/>
              <a:ea typeface="微軟正黑體" panose="020B0604030504040204" pitchFamily="34" charset="-120"/>
              <a:cs typeface="+mn-cs"/>
            </a:rPr>
            <a:t>之工廠登記證業別比對</a:t>
          </a:r>
          <a:r>
            <a:rPr lang="zh-TW" sz="900" b="1" baseline="0" dirty="0">
              <a:latin typeface="微軟正黑體" panose="020B0604030504040204" pitchFamily="34" charset="-120"/>
              <a:ea typeface="微軟正黑體" panose="020B0604030504040204" pitchFamily="34" charset="-120"/>
              <a:cs typeface="+mn-cs"/>
            </a:rPr>
            <a:t>共有</a:t>
          </a:r>
          <a:r>
            <a:rPr lang="en-US" sz="900" b="1" baseline="0" dirty="0">
              <a:latin typeface="微軟正黑體" panose="020B0604030504040204" pitchFamily="34" charset="-120"/>
              <a:ea typeface="微軟正黑體" panose="020B0604030504040204" pitchFamily="34" charset="-120"/>
              <a:cs typeface="+mn-cs"/>
            </a:rPr>
            <a:t>124</a:t>
          </a:r>
          <a:r>
            <a:rPr lang="zh-TW" sz="900" b="1" baseline="0" dirty="0">
              <a:latin typeface="微軟正黑體" panose="020B0604030504040204" pitchFamily="34" charset="-120"/>
              <a:ea typeface="微軟正黑體" panose="020B0604030504040204" pitchFamily="34" charset="-120"/>
              <a:cs typeface="+mn-cs"/>
            </a:rPr>
            <a:t>家可能屬區內</a:t>
          </a:r>
          <a:r>
            <a:rPr lang="zh-TW" altLang="en-US" sz="900" b="1" baseline="0" dirty="0">
              <a:latin typeface="微軟正黑體" panose="020B0604030504040204" pitchFamily="34" charset="-120"/>
              <a:ea typeface="微軟正黑體" panose="020B0604030504040204" pitchFamily="34" charset="-120"/>
              <a:cs typeface="+mn-cs"/>
            </a:rPr>
            <a:t>較具</a:t>
          </a:r>
          <a:r>
            <a:rPr lang="zh-TW" sz="900" b="1" baseline="0" dirty="0">
              <a:latin typeface="微軟正黑體" panose="020B0604030504040204" pitchFamily="34" charset="-120"/>
              <a:ea typeface="微軟正黑體" panose="020B0604030504040204" pitchFamily="34" charset="-120"/>
              <a:cs typeface="+mn-cs"/>
            </a:rPr>
            <a:t>潛勢污染或貢獻度之排放廠商，納入優先輔導對象</a:t>
          </a:r>
          <a:endParaRPr lang="zh-TW" altLang="en-US" sz="900" b="1" baseline="0" dirty="0">
            <a:latin typeface="微軟正黑體" panose="020B0604030504040204" pitchFamily="34" charset="-120"/>
            <a:ea typeface="微軟正黑體" panose="020B0604030504040204" pitchFamily="34" charset="-120"/>
            <a:cs typeface="+mn-cs"/>
          </a:endParaRPr>
        </a:p>
      </dgm:t>
    </dgm:pt>
    <dgm:pt modelId="{CDA04614-1261-4BD0-900D-9E8F90F2B5AA}" type="parTrans" cxnId="{411D0E4B-B859-4BDB-81C9-0B80EEE8438F}">
      <dgm:prSet/>
      <dgm:spPr/>
      <dgm:t>
        <a:bodyPr/>
        <a:lstStyle/>
        <a:p>
          <a:endParaRPr lang="zh-TW" altLang="en-US"/>
        </a:p>
      </dgm:t>
    </dgm:pt>
    <dgm:pt modelId="{740F9D55-8A3B-4B68-97DA-285F632BE426}" type="sibTrans" cxnId="{411D0E4B-B859-4BDB-81C9-0B80EEE8438F}">
      <dgm:prSet/>
      <dgm:spPr/>
      <dgm:t>
        <a:bodyPr/>
        <a:lstStyle/>
        <a:p>
          <a:endParaRPr lang="zh-TW" altLang="en-US"/>
        </a:p>
      </dgm:t>
    </dgm:pt>
    <dgm:pt modelId="{73B1074C-B422-4701-804D-7CE74323436E}">
      <dgm:prSet custT="1"/>
      <dgm:spPr/>
      <dgm:t>
        <a:bodyPr/>
        <a:lstStyle/>
        <a:p>
          <a:pPr algn="l">
            <a:lnSpc>
              <a:spcPts val="1000"/>
            </a:lnSpc>
            <a:spcAft>
              <a:spcPts val="0"/>
            </a:spcAft>
          </a:pPr>
          <a:r>
            <a:rPr lang="en-US" sz="900" b="1" baseline="0" dirty="0">
              <a:latin typeface="微軟正黑體" panose="020B0604030504040204" pitchFamily="34" charset="-120"/>
              <a:ea typeface="微軟正黑體" panose="020B0604030504040204" pitchFamily="34" charset="-120"/>
              <a:cs typeface="+mn-cs"/>
            </a:rPr>
            <a:t>105</a:t>
          </a:r>
          <a:r>
            <a:rPr lang="zh-TW" sz="900" b="1" baseline="0" dirty="0">
              <a:latin typeface="微軟正黑體" panose="020B0604030504040204" pitchFamily="34" charset="-120"/>
              <a:ea typeface="微軟正黑體" panose="020B0604030504040204" pitchFamily="34" charset="-120"/>
              <a:cs typeface="+mn-cs"/>
            </a:rPr>
            <a:t>年</a:t>
          </a:r>
          <a:r>
            <a:rPr lang="zh-TW" altLang="en-US" sz="900" b="1" baseline="0" dirty="0">
              <a:latin typeface="微軟正黑體" panose="020B0604030504040204" pitchFamily="34" charset="-120"/>
              <a:ea typeface="微軟正黑體" panose="020B0604030504040204" pitchFamily="34" charset="-120"/>
              <a:cs typeface="+mn-cs"/>
            </a:rPr>
            <a:t>進行</a:t>
          </a:r>
          <a:r>
            <a:rPr lang="zh-TW" sz="900" b="1" baseline="0" dirty="0">
              <a:latin typeface="微軟正黑體" panose="020B0604030504040204" pitchFamily="34" charset="-120"/>
              <a:ea typeface="微軟正黑體" panose="020B0604030504040204" pitchFamily="34" charset="-120"/>
              <a:cs typeface="+mn-cs"/>
            </a:rPr>
            <a:t>同泰及陸昌公司進行氨氮</a:t>
          </a:r>
          <a:r>
            <a:rPr lang="zh-TW" altLang="en-US" sz="900" b="1" baseline="0" dirty="0">
              <a:latin typeface="微軟正黑體" panose="020B0604030504040204" pitchFamily="34" charset="-120"/>
              <a:ea typeface="微軟正黑體" panose="020B0604030504040204" pitchFamily="34" charset="-120"/>
              <a:cs typeface="+mn-cs"/>
            </a:rPr>
            <a:t>簡易</a:t>
          </a:r>
          <a:r>
            <a:rPr lang="zh-TW" sz="900" b="1" baseline="0" dirty="0">
              <a:latin typeface="微軟正黑體" panose="020B0604030504040204" pitchFamily="34" charset="-120"/>
              <a:ea typeface="微軟正黑體" panose="020B0604030504040204" pitchFamily="34" charset="-120"/>
              <a:cs typeface="+mn-cs"/>
            </a:rPr>
            <a:t>檢測，陸昌公司</a:t>
          </a:r>
          <a:r>
            <a:rPr lang="en-US" sz="900" b="1" baseline="0" dirty="0">
              <a:latin typeface="微軟正黑體" panose="020B0604030504040204" pitchFamily="34" charset="-120"/>
              <a:ea typeface="微軟正黑體" panose="020B0604030504040204" pitchFamily="34" charset="-120"/>
              <a:cs typeface="+mn-cs"/>
            </a:rPr>
            <a:t>3</a:t>
          </a:r>
          <a:r>
            <a:rPr lang="zh-TW" sz="900" b="1" baseline="0" dirty="0">
              <a:latin typeface="微軟正黑體" panose="020B0604030504040204" pitchFamily="34" charset="-120"/>
              <a:ea typeface="微軟正黑體" panose="020B0604030504040204" pitchFamily="34" charset="-120"/>
              <a:cs typeface="+mn-cs"/>
            </a:rPr>
            <a:t>次測值</a:t>
          </a:r>
          <a:r>
            <a:rPr lang="en-US" sz="900" b="1" baseline="0" dirty="0">
              <a:latin typeface="微軟正黑體" panose="020B0604030504040204" pitchFamily="34" charset="-120"/>
              <a:ea typeface="微軟正黑體" panose="020B0604030504040204" pitchFamily="34" charset="-120"/>
              <a:cs typeface="+mn-cs"/>
            </a:rPr>
            <a:t>638</a:t>
          </a:r>
          <a:r>
            <a:rPr lang="zh-TW" sz="900" b="1" baseline="0" dirty="0">
              <a:latin typeface="微軟正黑體" panose="020B0604030504040204" pitchFamily="34" charset="-120"/>
              <a:ea typeface="微軟正黑體" panose="020B0604030504040204" pitchFamily="34" charset="-120"/>
              <a:cs typeface="+mn-cs"/>
            </a:rPr>
            <a:t>、</a:t>
          </a:r>
          <a:r>
            <a:rPr lang="en-US" sz="900" b="1" baseline="0" dirty="0">
              <a:latin typeface="微軟正黑體" panose="020B0604030504040204" pitchFamily="34" charset="-120"/>
              <a:ea typeface="微軟正黑體" panose="020B0604030504040204" pitchFamily="34" charset="-120"/>
              <a:cs typeface="+mn-cs"/>
            </a:rPr>
            <a:t>364</a:t>
          </a:r>
          <a:r>
            <a:rPr lang="zh-TW" sz="900" b="1" baseline="0" dirty="0">
              <a:latin typeface="微軟正黑體" panose="020B0604030504040204" pitchFamily="34" charset="-120"/>
              <a:ea typeface="微軟正黑體" panose="020B0604030504040204" pitchFamily="34" charset="-120"/>
              <a:cs typeface="+mn-cs"/>
            </a:rPr>
            <a:t>及</a:t>
          </a:r>
          <a:r>
            <a:rPr lang="en-US" sz="900" b="1" baseline="0" dirty="0">
              <a:latin typeface="微軟正黑體" panose="020B0604030504040204" pitchFamily="34" charset="-120"/>
              <a:ea typeface="微軟正黑體" panose="020B0604030504040204" pitchFamily="34" charset="-120"/>
              <a:cs typeface="+mn-cs"/>
            </a:rPr>
            <a:t>428</a:t>
          </a:r>
          <a:r>
            <a:rPr lang="zh-TW" sz="900" b="1" baseline="0" dirty="0">
              <a:latin typeface="微軟正黑體" panose="020B0604030504040204" pitchFamily="34" charset="-120"/>
              <a:ea typeface="微軟正黑體" panose="020B0604030504040204" pitchFamily="34" charset="-120"/>
              <a:cs typeface="+mn-cs"/>
            </a:rPr>
            <a:t>（</a:t>
          </a:r>
          <a:r>
            <a:rPr lang="en-US" sz="900" b="1" baseline="0" dirty="0">
              <a:latin typeface="微軟正黑體" panose="020B0604030504040204" pitchFamily="34" charset="-120"/>
              <a:ea typeface="微軟正黑體" panose="020B0604030504040204" pitchFamily="34" charset="-120"/>
              <a:cs typeface="+mn-cs"/>
            </a:rPr>
            <a:t>mg/L</a:t>
          </a:r>
          <a:r>
            <a:rPr lang="zh-TW" sz="900" b="1" baseline="0" dirty="0">
              <a:latin typeface="微軟正黑體" panose="020B0604030504040204" pitchFamily="34" charset="-120"/>
              <a:ea typeface="微軟正黑體" panose="020B0604030504040204" pitchFamily="34" charset="-120"/>
              <a:cs typeface="+mn-cs"/>
            </a:rPr>
            <a:t>），無法符合</a:t>
          </a:r>
          <a:r>
            <a:rPr lang="en-US" sz="900" b="1" baseline="0" dirty="0">
              <a:latin typeface="微軟正黑體" panose="020B0604030504040204" pitchFamily="34" charset="-120"/>
              <a:ea typeface="微軟正黑體" panose="020B0604030504040204" pitchFamily="34" charset="-120"/>
              <a:cs typeface="+mn-cs"/>
            </a:rPr>
            <a:t>110</a:t>
          </a:r>
          <a:r>
            <a:rPr lang="zh-TW" sz="900" b="1" baseline="0" dirty="0">
              <a:latin typeface="微軟正黑體" panose="020B0604030504040204" pitchFamily="34" charset="-120"/>
              <a:ea typeface="微軟正黑體" panose="020B0604030504040204" pitchFamily="34" charset="-120"/>
              <a:cs typeface="+mn-cs"/>
            </a:rPr>
            <a:t>年之本區下水水質標準</a:t>
          </a:r>
          <a:endParaRPr lang="zh-TW" altLang="en-US" sz="900" b="1" baseline="0" dirty="0">
            <a:latin typeface="微軟正黑體" panose="020B0604030504040204" pitchFamily="34" charset="-120"/>
            <a:ea typeface="微軟正黑體" panose="020B0604030504040204" pitchFamily="34" charset="-120"/>
          </a:endParaRPr>
        </a:p>
      </dgm:t>
    </dgm:pt>
    <dgm:pt modelId="{807FAD5E-38FE-4233-B002-435EABFE8C84}" type="parTrans" cxnId="{FDDC60B6-1C7F-4F57-A307-8B55044E037F}">
      <dgm:prSet/>
      <dgm:spPr/>
      <dgm:t>
        <a:bodyPr/>
        <a:lstStyle/>
        <a:p>
          <a:endParaRPr lang="zh-TW" altLang="en-US"/>
        </a:p>
      </dgm:t>
    </dgm:pt>
    <dgm:pt modelId="{99295130-11FA-4D2F-9FE5-055CD7CFB1F0}" type="sibTrans" cxnId="{FDDC60B6-1C7F-4F57-A307-8B55044E037F}">
      <dgm:prSet/>
      <dgm:spPr/>
      <dgm:t>
        <a:bodyPr/>
        <a:lstStyle/>
        <a:p>
          <a:endParaRPr lang="zh-TW" altLang="en-US"/>
        </a:p>
      </dgm:t>
    </dgm:pt>
    <dgm:pt modelId="{10D0CBE4-6984-4F49-B15E-635EB7A58012}">
      <dgm:prSet custT="1"/>
      <dgm:spPr/>
      <dgm:t>
        <a:bodyPr/>
        <a:lstStyle/>
        <a:p>
          <a:pPr algn="l">
            <a:lnSpc>
              <a:spcPts val="1000"/>
            </a:lnSpc>
            <a:spcAft>
              <a:spcPts val="0"/>
            </a:spcAft>
          </a:pPr>
          <a:r>
            <a:rPr lang="zh-TW" sz="900" b="1" baseline="0" dirty="0">
              <a:latin typeface="微軟正黑體" panose="020B0604030504040204" pitchFamily="34" charset="-120"/>
              <a:ea typeface="微軟正黑體" panose="020B0604030504040204" pitchFamily="34" charset="-120"/>
              <a:cs typeface="+mn-cs"/>
            </a:rPr>
            <a:t>當時環保法規尚未規範本工業區氨氮排放標準，且本</a:t>
          </a:r>
          <a:r>
            <a:rPr lang="zh-TW" altLang="en-US" sz="900" b="1" baseline="0" dirty="0">
              <a:latin typeface="微軟正黑體" panose="020B0604030504040204" pitchFamily="34" charset="-120"/>
              <a:ea typeface="微軟正黑體" panose="020B0604030504040204" pitchFamily="34" charset="-120"/>
              <a:cs typeface="+mn-cs"/>
            </a:rPr>
            <a:t>廠</a:t>
          </a:r>
          <a:r>
            <a:rPr lang="zh-TW" sz="900" b="1" baseline="0" dirty="0">
              <a:latin typeface="微軟正黑體" panose="020B0604030504040204" pitchFamily="34" charset="-120"/>
              <a:ea typeface="微軟正黑體" panose="020B0604030504040204" pitchFamily="34" charset="-120"/>
              <a:cs typeface="+mn-cs"/>
            </a:rPr>
            <a:t>放流水氨氮測值</a:t>
          </a:r>
          <a:r>
            <a:rPr lang="en-US" sz="900" b="1" baseline="0" dirty="0">
              <a:latin typeface="微軟正黑體" panose="020B0604030504040204" pitchFamily="34" charset="-120"/>
              <a:ea typeface="微軟正黑體" panose="020B0604030504040204" pitchFamily="34" charset="-120"/>
              <a:cs typeface="+mn-cs"/>
            </a:rPr>
            <a:t>28.8mg/L</a:t>
          </a:r>
          <a:r>
            <a:rPr lang="zh-TW" sz="900" b="1" baseline="0" dirty="0">
              <a:latin typeface="微軟正黑體" panose="020B0604030504040204" pitchFamily="34" charset="-120"/>
              <a:ea typeface="微軟正黑體" panose="020B0604030504040204" pitchFamily="34" charset="-120"/>
              <a:cs typeface="+mn-cs"/>
            </a:rPr>
            <a:t>尚符合放流水標準，致暫緩輔導廠商</a:t>
          </a:r>
          <a:r>
            <a:rPr lang="zh-TW" altLang="en-US" sz="900" b="1" baseline="0" dirty="0">
              <a:latin typeface="微軟正黑體" panose="020B0604030504040204" pitchFamily="34" charset="-120"/>
              <a:ea typeface="微軟正黑體" panose="020B0604030504040204" pitchFamily="34" charset="-120"/>
              <a:cs typeface="+mn-cs"/>
            </a:rPr>
            <a:t>改善</a:t>
          </a:r>
        </a:p>
      </dgm:t>
    </dgm:pt>
    <dgm:pt modelId="{C0A42526-D7CA-47ED-AE26-B83F982E4233}" type="parTrans" cxnId="{02118BD8-5589-4AF3-9C32-8B0172EE00E6}">
      <dgm:prSet/>
      <dgm:spPr/>
      <dgm:t>
        <a:bodyPr/>
        <a:lstStyle/>
        <a:p>
          <a:endParaRPr lang="zh-TW" altLang="en-US"/>
        </a:p>
      </dgm:t>
    </dgm:pt>
    <dgm:pt modelId="{D5DDC057-F3C7-4F15-9C35-F3FE24E3480C}" type="sibTrans" cxnId="{02118BD8-5589-4AF3-9C32-8B0172EE00E6}">
      <dgm:prSet/>
      <dgm:spPr/>
      <dgm:t>
        <a:bodyPr/>
        <a:lstStyle/>
        <a:p>
          <a:endParaRPr lang="zh-TW" altLang="en-US"/>
        </a:p>
      </dgm:t>
    </dgm:pt>
    <dgm:pt modelId="{1A6A3CAA-F7DC-46AF-83C5-0818E08A78D6}">
      <dgm:prSet custT="1"/>
      <dgm:spPr/>
      <dgm:t>
        <a:bodyPr/>
        <a:lstStyle/>
        <a:p>
          <a:pPr algn="l"/>
          <a:r>
            <a:rPr lang="zh-TW" sz="900" b="1" baseline="0" dirty="0">
              <a:latin typeface="微軟正黑體" panose="020B0604030504040204" pitchFamily="34" charset="-120"/>
              <a:ea typeface="微軟正黑體" panose="020B0604030504040204" pitchFamily="34" charset="-120"/>
              <a:cs typeface="+mn-cs"/>
            </a:rPr>
            <a:t>自</a:t>
          </a:r>
          <a:r>
            <a:rPr lang="en-US" sz="900" b="1" baseline="0" dirty="0">
              <a:latin typeface="微軟正黑體" panose="020B0604030504040204" pitchFamily="34" charset="-120"/>
              <a:ea typeface="微軟正黑體" panose="020B0604030504040204" pitchFamily="34" charset="-120"/>
              <a:cs typeface="+mn-cs"/>
            </a:rPr>
            <a:t>108</a:t>
          </a:r>
          <a:r>
            <a:rPr lang="zh-TW" sz="900" b="1" baseline="0" dirty="0">
              <a:latin typeface="微軟正黑體" panose="020B0604030504040204" pitchFamily="34" charset="-120"/>
              <a:ea typeface="微軟正黑體" panose="020B0604030504040204" pitchFamily="34" charset="-120"/>
              <a:cs typeface="+mn-cs"/>
            </a:rPr>
            <a:t>年</a:t>
          </a:r>
          <a:r>
            <a:rPr lang="en-US" sz="900" b="1" baseline="0" dirty="0">
              <a:latin typeface="微軟正黑體" panose="020B0604030504040204" pitchFamily="34" charset="-120"/>
              <a:ea typeface="微軟正黑體" panose="020B0604030504040204" pitchFamily="34" charset="-120"/>
              <a:cs typeface="+mn-cs"/>
            </a:rPr>
            <a:t>7</a:t>
          </a:r>
          <a:r>
            <a:rPr lang="zh-TW" sz="900" b="1" baseline="0" dirty="0">
              <a:latin typeface="微軟正黑體" panose="020B0604030504040204" pitchFamily="34" charset="-120"/>
              <a:ea typeface="微軟正黑體" panose="020B0604030504040204" pitchFamily="34" charset="-120"/>
              <a:cs typeface="+mn-cs"/>
            </a:rPr>
            <a:t>月</a:t>
          </a:r>
          <a:r>
            <a:rPr lang="en-US" sz="900" b="1" baseline="0" dirty="0">
              <a:latin typeface="微軟正黑體" panose="020B0604030504040204" pitchFamily="34" charset="-120"/>
              <a:ea typeface="微軟正黑體" panose="020B0604030504040204" pitchFamily="34" charset="-120"/>
              <a:cs typeface="+mn-cs"/>
            </a:rPr>
            <a:t>1</a:t>
          </a:r>
          <a:r>
            <a:rPr lang="zh-TW" sz="900" b="1" baseline="0" dirty="0">
              <a:latin typeface="微軟正黑體" panose="020B0604030504040204" pitchFamily="34" charset="-120"/>
              <a:ea typeface="微軟正黑體" panose="020B0604030504040204" pitchFamily="34" charset="-120"/>
              <a:cs typeface="+mn-cs"/>
            </a:rPr>
            <a:t>日起至</a:t>
          </a:r>
          <a:r>
            <a:rPr lang="en-US" sz="900" b="1" baseline="0" dirty="0">
              <a:latin typeface="微軟正黑體" panose="020B0604030504040204" pitchFamily="34" charset="-120"/>
              <a:ea typeface="微軟正黑體" panose="020B0604030504040204" pitchFamily="34" charset="-120"/>
              <a:cs typeface="+mn-cs"/>
            </a:rPr>
            <a:t>12</a:t>
          </a:r>
          <a:r>
            <a:rPr lang="zh-TW" sz="900" b="1" baseline="0" dirty="0">
              <a:latin typeface="微軟正黑體" panose="020B0604030504040204" pitchFamily="34" charset="-120"/>
              <a:ea typeface="微軟正黑體" panose="020B0604030504040204" pitchFamily="34" charset="-120"/>
              <a:cs typeface="+mn-cs"/>
            </a:rPr>
            <a:t>月</a:t>
          </a:r>
          <a:r>
            <a:rPr lang="en-US" sz="900" b="1" baseline="0" dirty="0">
              <a:latin typeface="微軟正黑體" panose="020B0604030504040204" pitchFamily="34" charset="-120"/>
              <a:ea typeface="微軟正黑體" panose="020B0604030504040204" pitchFamily="34" charset="-120"/>
              <a:cs typeface="+mn-cs"/>
            </a:rPr>
            <a:t>31</a:t>
          </a:r>
          <a:r>
            <a:rPr lang="zh-TW" sz="900" b="1" baseline="0" dirty="0">
              <a:latin typeface="微軟正黑體" panose="020B0604030504040204" pitchFamily="34" charset="-120"/>
              <a:ea typeface="微軟正黑體" panose="020B0604030504040204" pitchFamily="34" charset="-120"/>
              <a:cs typeface="+mn-cs"/>
            </a:rPr>
            <a:t>日以簡易試紙檢測區內所有納管廠商之氨氮及硝酸鹽氮測值</a:t>
          </a:r>
          <a:endParaRPr lang="zh-TW" altLang="en-US" sz="900" b="1" baseline="0" dirty="0">
            <a:latin typeface="微軟正黑體" panose="020B0604030504040204" pitchFamily="34" charset="-120"/>
            <a:ea typeface="微軟正黑體" panose="020B0604030504040204" pitchFamily="34" charset="-120"/>
            <a:cs typeface="+mn-cs"/>
          </a:endParaRPr>
        </a:p>
      </dgm:t>
    </dgm:pt>
    <dgm:pt modelId="{DA4D6AE3-B92F-4DB9-9C86-C99E20586F67}" type="parTrans" cxnId="{B0D1CF95-B7BF-41C3-BC96-934C50C41707}">
      <dgm:prSet/>
      <dgm:spPr/>
      <dgm:t>
        <a:bodyPr/>
        <a:lstStyle/>
        <a:p>
          <a:endParaRPr lang="zh-TW" altLang="en-US"/>
        </a:p>
      </dgm:t>
    </dgm:pt>
    <dgm:pt modelId="{A4E2E5BC-60C0-4997-BC2B-ACC50995C7E0}" type="sibTrans" cxnId="{B0D1CF95-B7BF-41C3-BC96-934C50C41707}">
      <dgm:prSet/>
      <dgm:spPr/>
      <dgm:t>
        <a:bodyPr/>
        <a:lstStyle/>
        <a:p>
          <a:endParaRPr lang="zh-TW" altLang="en-US"/>
        </a:p>
      </dgm:t>
    </dgm:pt>
    <dgm:pt modelId="{BA2C41BA-10B2-4098-9D1C-1D6789E2FA9C}">
      <dgm:prSet custT="1"/>
      <dgm:spPr/>
      <dgm:t>
        <a:bodyPr/>
        <a:lstStyle/>
        <a:p>
          <a:pPr algn="l"/>
          <a:r>
            <a:rPr lang="zh-TW" altLang="en-US" sz="900" b="1" baseline="0" dirty="0">
              <a:latin typeface="微軟正黑體" panose="020B0604030504040204" pitchFamily="34" charset="-120"/>
              <a:ea typeface="微軟正黑體" panose="020B0604030504040204" pitchFamily="34" charset="-120"/>
              <a:cs typeface="+mn-cs"/>
            </a:rPr>
            <a:t>測值造冊並下載廠商定期申報測值一併錄檔，以利後續源頭管制或輔導依據</a:t>
          </a:r>
        </a:p>
      </dgm:t>
    </dgm:pt>
    <dgm:pt modelId="{90B81EDC-0530-482F-8826-265805D602F3}" type="parTrans" cxnId="{B94EB53F-4575-4459-8563-4510917B3B24}">
      <dgm:prSet/>
      <dgm:spPr/>
      <dgm:t>
        <a:bodyPr/>
        <a:lstStyle/>
        <a:p>
          <a:endParaRPr lang="zh-TW" altLang="en-US"/>
        </a:p>
      </dgm:t>
    </dgm:pt>
    <dgm:pt modelId="{7F0E041A-482E-4411-8200-7C368D109B40}" type="sibTrans" cxnId="{B94EB53F-4575-4459-8563-4510917B3B24}">
      <dgm:prSet/>
      <dgm:spPr/>
      <dgm:t>
        <a:bodyPr/>
        <a:lstStyle/>
        <a:p>
          <a:endParaRPr lang="zh-TW" altLang="en-US"/>
        </a:p>
      </dgm:t>
    </dgm:pt>
    <dgm:pt modelId="{0E5C9BEE-50D4-48B6-BAC1-1288F400F3BA}">
      <dgm:prSet custT="1"/>
      <dgm:spPr/>
      <dgm:t>
        <a:bodyPr/>
        <a:lstStyle/>
        <a:p>
          <a:pPr algn="l"/>
          <a:r>
            <a:rPr lang="zh-TW" sz="900" b="1" baseline="0" dirty="0">
              <a:latin typeface="微軟正黑體" panose="020B0604030504040204" pitchFamily="34" charset="-120"/>
              <a:ea typeface="微軟正黑體" panose="020B0604030504040204" pitchFamily="34" charset="-120"/>
              <a:cs typeface="+mn-cs"/>
            </a:rPr>
            <a:t>自</a:t>
          </a:r>
          <a:r>
            <a:rPr lang="en-US" sz="900" b="1" baseline="0" dirty="0">
              <a:latin typeface="微軟正黑體" panose="020B0604030504040204" pitchFamily="34" charset="-120"/>
              <a:ea typeface="微軟正黑體" panose="020B0604030504040204" pitchFamily="34" charset="-120"/>
              <a:cs typeface="+mn-cs"/>
            </a:rPr>
            <a:t>102</a:t>
          </a:r>
          <a:r>
            <a:rPr lang="zh-TW" sz="900" b="1" baseline="0" dirty="0">
              <a:latin typeface="微軟正黑體" panose="020B0604030504040204" pitchFamily="34" charset="-120"/>
              <a:ea typeface="微軟正黑體" panose="020B0604030504040204" pitchFamily="34" charset="-120"/>
              <a:cs typeface="+mn-cs"/>
            </a:rPr>
            <a:t>年定期委外執行檢測本廠針對進、放流水氨氮排放水質，建立背景值，相關測值均符合</a:t>
          </a:r>
          <a:r>
            <a:rPr lang="en-US" sz="900" b="1" baseline="0" dirty="0">
              <a:latin typeface="微軟正黑體" panose="020B0604030504040204" pitchFamily="34" charset="-120"/>
              <a:ea typeface="微軟正黑體" panose="020B0604030504040204" pitchFamily="34" charset="-120"/>
              <a:cs typeface="+mn-cs"/>
            </a:rPr>
            <a:t>110</a:t>
          </a:r>
          <a:r>
            <a:rPr lang="zh-TW" sz="900" b="1" baseline="0" dirty="0">
              <a:latin typeface="微軟正黑體" panose="020B0604030504040204" pitchFamily="34" charset="-120"/>
              <a:ea typeface="微軟正黑體" panose="020B0604030504040204" pitchFamily="34" charset="-120"/>
              <a:cs typeface="+mn-cs"/>
            </a:rPr>
            <a:t>年排放標準</a:t>
          </a:r>
          <a:endParaRPr lang="zh-TW" altLang="en-US" sz="900" b="1" baseline="0" dirty="0">
            <a:latin typeface="微軟正黑體" panose="020B0604030504040204" pitchFamily="34" charset="-120"/>
            <a:ea typeface="微軟正黑體" panose="020B0604030504040204" pitchFamily="34" charset="-120"/>
          </a:endParaRPr>
        </a:p>
      </dgm:t>
    </dgm:pt>
    <dgm:pt modelId="{D0923F68-6CC2-4F24-865C-F313B1F06937}" type="parTrans" cxnId="{6EEC0B74-3B63-49DC-9CD4-A4B7BCFD82D1}">
      <dgm:prSet/>
      <dgm:spPr/>
      <dgm:t>
        <a:bodyPr/>
        <a:lstStyle/>
        <a:p>
          <a:endParaRPr lang="zh-TW" altLang="en-US"/>
        </a:p>
      </dgm:t>
    </dgm:pt>
    <dgm:pt modelId="{49B3FEA0-3EF8-442E-AF8E-E13EF6213E59}" type="sibTrans" cxnId="{6EEC0B74-3B63-49DC-9CD4-A4B7BCFD82D1}">
      <dgm:prSet/>
      <dgm:spPr/>
      <dgm:t>
        <a:bodyPr/>
        <a:lstStyle/>
        <a:p>
          <a:endParaRPr lang="zh-TW" altLang="en-US"/>
        </a:p>
      </dgm:t>
    </dgm:pt>
    <dgm:pt modelId="{E6876894-8D26-4249-BF2F-571BB8EA24D3}">
      <dgm:prSet custT="1"/>
      <dgm:spPr/>
      <dgm:t>
        <a:bodyPr/>
        <a:lstStyle/>
        <a:p>
          <a:pPr algn="l"/>
          <a:r>
            <a:rPr lang="zh-TW" altLang="en-US" sz="900" b="1" baseline="0" dirty="0">
              <a:latin typeface="微軟正黑體" panose="020B0604030504040204" pitchFamily="34" charset="-120"/>
              <a:ea typeface="微軟正黑體" panose="020B0604030504040204" pitchFamily="34" charset="-120"/>
              <a:cs typeface="+mn-cs"/>
            </a:rPr>
            <a:t>氧化渠採單邊曝氣，另一端無曝氣，可能廢水產生硝化與脫氮狀況將廢水中含氮物質去除</a:t>
          </a:r>
        </a:p>
      </dgm:t>
    </dgm:pt>
    <dgm:pt modelId="{931AE4B5-37E0-49D6-AD0A-20CF6D03A273}" type="parTrans" cxnId="{504F46AE-DE74-4C9F-8EEC-7108E9A05B8C}">
      <dgm:prSet/>
      <dgm:spPr/>
      <dgm:t>
        <a:bodyPr/>
        <a:lstStyle/>
        <a:p>
          <a:endParaRPr lang="zh-TW" altLang="en-US"/>
        </a:p>
      </dgm:t>
    </dgm:pt>
    <dgm:pt modelId="{A466AA1A-3E1C-41DC-9E03-71106EFCBC7D}" type="sibTrans" cxnId="{504F46AE-DE74-4C9F-8EEC-7108E9A05B8C}">
      <dgm:prSet/>
      <dgm:spPr/>
      <dgm:t>
        <a:bodyPr/>
        <a:lstStyle/>
        <a:p>
          <a:endParaRPr lang="zh-TW" altLang="en-US"/>
        </a:p>
      </dgm:t>
    </dgm:pt>
    <dgm:pt modelId="{C225F7E5-3E53-4855-8246-FC4E4E4C9804}">
      <dgm:prSet custT="1"/>
      <dgm:spPr/>
      <dgm:t>
        <a:bodyPr/>
        <a:lstStyle/>
        <a:p>
          <a:pPr algn="l"/>
          <a:r>
            <a:rPr lang="zh-TW" altLang="en-US" sz="900" b="1" baseline="0" dirty="0">
              <a:latin typeface="微軟正黑體" panose="020B0604030504040204" pitchFamily="34" charset="-120"/>
              <a:ea typeface="微軟正黑體" panose="020B0604030504040204" pitchFamily="34" charset="-120"/>
              <a:cs typeface="+mn-cs"/>
            </a:rPr>
            <a:t>持續檢測及採最適化操作</a:t>
          </a:r>
        </a:p>
      </dgm:t>
    </dgm:pt>
    <dgm:pt modelId="{6A518071-9AED-42C3-9AD7-55F7A360449E}" type="parTrans" cxnId="{EBAA015B-5D39-419D-9E14-AA349B075C3C}">
      <dgm:prSet/>
      <dgm:spPr/>
      <dgm:t>
        <a:bodyPr/>
        <a:lstStyle/>
        <a:p>
          <a:endParaRPr lang="zh-TW" altLang="en-US"/>
        </a:p>
      </dgm:t>
    </dgm:pt>
    <dgm:pt modelId="{A74CA5EB-39A3-48ED-98D3-EAA949FC494A}" type="sibTrans" cxnId="{EBAA015B-5D39-419D-9E14-AA349B075C3C}">
      <dgm:prSet/>
      <dgm:spPr/>
      <dgm:t>
        <a:bodyPr/>
        <a:lstStyle/>
        <a:p>
          <a:endParaRPr lang="zh-TW" altLang="en-US"/>
        </a:p>
      </dgm:t>
    </dgm:pt>
    <dgm:pt modelId="{9B9588F6-E7E8-49C4-9862-DD3DCFF22457}">
      <dgm:prSet custT="1"/>
      <dgm:spPr/>
      <dgm:t>
        <a:bodyPr/>
        <a:lstStyle/>
        <a:p>
          <a:pPr algn="l">
            <a:lnSpc>
              <a:spcPts val="1000"/>
            </a:lnSpc>
            <a:spcAft>
              <a:spcPts val="0"/>
            </a:spcAft>
          </a:pPr>
          <a:r>
            <a:rPr lang="en-US" altLang="zh-TW" sz="900" b="1" baseline="0" dirty="0">
              <a:latin typeface="微軟正黑體" panose="020B0604030504040204" pitchFamily="34" charset="-120"/>
              <a:ea typeface="微軟正黑體" panose="020B0604030504040204" pitchFamily="34" charset="-120"/>
            </a:rPr>
            <a:t>108</a:t>
          </a:r>
          <a:r>
            <a:rPr lang="zh-TW" altLang="en-US" sz="900" b="1" baseline="0" dirty="0">
              <a:latin typeface="微軟正黑體" panose="020B0604030504040204" pitchFamily="34" charset="-120"/>
              <a:ea typeface="微軟正黑體" panose="020B0604030504040204" pitchFamily="34" charset="-120"/>
            </a:rPr>
            <a:t>年</a:t>
          </a:r>
          <a:r>
            <a:rPr lang="en-US" altLang="zh-TW" sz="900" b="1" baseline="0" dirty="0">
              <a:latin typeface="微軟正黑體" panose="020B0604030504040204" pitchFamily="34" charset="-120"/>
              <a:ea typeface="微軟正黑體" panose="020B0604030504040204" pitchFamily="34" charset="-120"/>
            </a:rPr>
            <a:t>9</a:t>
          </a:r>
          <a:r>
            <a:rPr lang="zh-TW" altLang="en-US" sz="900" b="1" baseline="0" dirty="0">
              <a:latin typeface="微軟正黑體" panose="020B0604030504040204" pitchFamily="34" charset="-120"/>
              <a:ea typeface="微軟正黑體" panose="020B0604030504040204" pitchFamily="34" charset="-120"/>
            </a:rPr>
            <a:t>月</a:t>
          </a:r>
          <a:r>
            <a:rPr lang="en-US" altLang="zh-TW" sz="900" b="1" baseline="0" dirty="0">
              <a:latin typeface="微軟正黑體" panose="020B0604030504040204" pitchFamily="34" charset="-120"/>
              <a:ea typeface="微軟正黑體" panose="020B0604030504040204" pitchFamily="34" charset="-120"/>
            </a:rPr>
            <a:t>26</a:t>
          </a:r>
          <a:r>
            <a:rPr lang="zh-TW" altLang="en-US" sz="900" b="1" baseline="0" dirty="0">
              <a:latin typeface="微軟正黑體" panose="020B0604030504040204" pitchFamily="34" charset="-120"/>
              <a:ea typeface="微軟正黑體" panose="020B0604030504040204" pitchFamily="34" charset="-120"/>
            </a:rPr>
            <a:t>日公告增修訂大甲幼獅工業區下水道管理規章之下水水質標準</a:t>
          </a:r>
          <a:r>
            <a:rPr lang="en-US" altLang="zh-TW" sz="900" b="1" baseline="0" dirty="0">
              <a:latin typeface="微軟正黑體" panose="020B0604030504040204" pitchFamily="34" charset="-120"/>
              <a:ea typeface="微軟正黑體" panose="020B0604030504040204" pitchFamily="34" charset="-120"/>
            </a:rPr>
            <a:t>-</a:t>
          </a:r>
          <a:r>
            <a:rPr lang="zh-TW" altLang="en-US" sz="900" b="1" baseline="0" dirty="0">
              <a:latin typeface="微軟正黑體" panose="020B0604030504040204" pitchFamily="34" charset="-120"/>
              <a:ea typeface="微軟正黑體" panose="020B0604030504040204" pitchFamily="34" charset="-120"/>
            </a:rPr>
            <a:t>目前管制</a:t>
          </a:r>
          <a:r>
            <a:rPr lang="en-US" altLang="zh-TW" sz="900" b="1" baseline="0" dirty="0">
              <a:latin typeface="微軟正黑體" panose="020B0604030504040204" pitchFamily="34" charset="-120"/>
              <a:ea typeface="微軟正黑體" panose="020B0604030504040204" pitchFamily="34" charset="-120"/>
            </a:rPr>
            <a:t>33</a:t>
          </a:r>
          <a:r>
            <a:rPr lang="zh-TW" altLang="en-US" sz="900" b="1" baseline="0" dirty="0">
              <a:latin typeface="微軟正黑體" panose="020B0604030504040204" pitchFamily="34" charset="-120"/>
              <a:ea typeface="微軟正黑體" panose="020B0604030504040204" pitchFamily="34" charset="-120"/>
            </a:rPr>
            <a:t>項</a:t>
          </a:r>
        </a:p>
      </dgm:t>
    </dgm:pt>
    <dgm:pt modelId="{F8C901BB-1AD2-459E-9FD6-922EA8501978}" type="parTrans" cxnId="{71156AE0-2BFA-435D-9BBF-03E6F1C59936}">
      <dgm:prSet/>
      <dgm:spPr/>
      <dgm:t>
        <a:bodyPr/>
        <a:lstStyle/>
        <a:p>
          <a:endParaRPr lang="zh-TW" altLang="en-US"/>
        </a:p>
      </dgm:t>
    </dgm:pt>
    <dgm:pt modelId="{B0347FBD-4EB0-4A00-8148-CCEE53BD8EE1}" type="sibTrans" cxnId="{71156AE0-2BFA-435D-9BBF-03E6F1C59936}">
      <dgm:prSet/>
      <dgm:spPr/>
      <dgm:t>
        <a:bodyPr/>
        <a:lstStyle/>
        <a:p>
          <a:endParaRPr lang="zh-TW" altLang="en-US"/>
        </a:p>
      </dgm:t>
    </dgm:pt>
    <dgm:pt modelId="{E769A149-2FF4-4888-BF25-8833310B3F14}" type="pres">
      <dgm:prSet presAssocID="{0D9E8ACA-39EF-41C2-9136-F86D85E9D300}" presName="diagram" presStyleCnt="0">
        <dgm:presLayoutVars>
          <dgm:chPref val="1"/>
          <dgm:dir/>
          <dgm:animOne val="branch"/>
          <dgm:animLvl val="lvl"/>
          <dgm:resizeHandles/>
        </dgm:presLayoutVars>
      </dgm:prSet>
      <dgm:spPr/>
      <dgm:t>
        <a:bodyPr/>
        <a:lstStyle/>
        <a:p>
          <a:endParaRPr lang="zh-TW" altLang="en-US"/>
        </a:p>
      </dgm:t>
    </dgm:pt>
    <dgm:pt modelId="{45DA4922-7D5D-4DAD-AB9C-1562C09F3969}" type="pres">
      <dgm:prSet presAssocID="{C755FC8B-2218-40F5-B5E9-1CEDE20539DA}" presName="root" presStyleCnt="0"/>
      <dgm:spPr/>
    </dgm:pt>
    <dgm:pt modelId="{57CDA0F1-63F5-42F4-B177-08CD85F7A03B}" type="pres">
      <dgm:prSet presAssocID="{C755FC8B-2218-40F5-B5E9-1CEDE20539DA}" presName="rootComposite" presStyleCnt="0"/>
      <dgm:spPr/>
    </dgm:pt>
    <dgm:pt modelId="{4C6F9091-59F3-498C-8317-D65ED4EDADF6}" type="pres">
      <dgm:prSet presAssocID="{C755FC8B-2218-40F5-B5E9-1CEDE20539DA}" presName="rootText" presStyleLbl="node1" presStyleIdx="0" presStyleCnt="4"/>
      <dgm:spPr/>
      <dgm:t>
        <a:bodyPr/>
        <a:lstStyle/>
        <a:p>
          <a:endParaRPr lang="zh-TW" altLang="en-US"/>
        </a:p>
      </dgm:t>
    </dgm:pt>
    <dgm:pt modelId="{B7894B11-2B28-48BF-A37E-055635997870}" type="pres">
      <dgm:prSet presAssocID="{C755FC8B-2218-40F5-B5E9-1CEDE20539DA}" presName="rootConnector" presStyleLbl="node1" presStyleIdx="0" presStyleCnt="4"/>
      <dgm:spPr/>
      <dgm:t>
        <a:bodyPr/>
        <a:lstStyle/>
        <a:p>
          <a:endParaRPr lang="zh-TW" altLang="en-US"/>
        </a:p>
      </dgm:t>
    </dgm:pt>
    <dgm:pt modelId="{C5816C1E-34E0-4C26-99E9-670ED0672517}" type="pres">
      <dgm:prSet presAssocID="{C755FC8B-2218-40F5-B5E9-1CEDE20539DA}" presName="childShape" presStyleCnt="0"/>
      <dgm:spPr/>
    </dgm:pt>
    <dgm:pt modelId="{20E2365B-26F0-4F33-BA17-BF2CDAA74170}" type="pres">
      <dgm:prSet presAssocID="{35F0D525-1912-4CCB-9AE3-1A72AB1AB9EB}" presName="Name13" presStyleLbl="parChTrans1D2" presStyleIdx="0" presStyleCnt="15"/>
      <dgm:spPr/>
      <dgm:t>
        <a:bodyPr/>
        <a:lstStyle/>
        <a:p>
          <a:endParaRPr lang="zh-TW" altLang="en-US"/>
        </a:p>
      </dgm:t>
    </dgm:pt>
    <dgm:pt modelId="{D98A4A51-E71B-4BA8-BDA8-AEC97D4AD591}" type="pres">
      <dgm:prSet presAssocID="{AA9E92C0-FC50-44C6-9D13-20F40D10D6F9}" presName="childText" presStyleLbl="bgAcc1" presStyleIdx="0" presStyleCnt="15">
        <dgm:presLayoutVars>
          <dgm:bulletEnabled val="1"/>
        </dgm:presLayoutVars>
      </dgm:prSet>
      <dgm:spPr/>
      <dgm:t>
        <a:bodyPr/>
        <a:lstStyle/>
        <a:p>
          <a:endParaRPr lang="zh-TW" altLang="en-US"/>
        </a:p>
      </dgm:t>
    </dgm:pt>
    <dgm:pt modelId="{47AD8ECD-B84A-4A2C-92A6-9A416C617E0A}" type="pres">
      <dgm:prSet presAssocID="{94D8F60E-872B-4347-ABDD-72FF03962270}" presName="Name13" presStyleLbl="parChTrans1D2" presStyleIdx="1" presStyleCnt="15"/>
      <dgm:spPr/>
      <dgm:t>
        <a:bodyPr/>
        <a:lstStyle/>
        <a:p>
          <a:endParaRPr lang="zh-TW" altLang="en-US"/>
        </a:p>
      </dgm:t>
    </dgm:pt>
    <dgm:pt modelId="{987A3CB3-790A-47D1-84F9-53249C464300}" type="pres">
      <dgm:prSet presAssocID="{9BB491D7-39EA-4EE6-894C-0396D6467D3B}" presName="childText" presStyleLbl="bgAcc1" presStyleIdx="1" presStyleCnt="15">
        <dgm:presLayoutVars>
          <dgm:bulletEnabled val="1"/>
        </dgm:presLayoutVars>
      </dgm:prSet>
      <dgm:spPr/>
      <dgm:t>
        <a:bodyPr/>
        <a:lstStyle/>
        <a:p>
          <a:endParaRPr lang="zh-TW" altLang="en-US"/>
        </a:p>
      </dgm:t>
    </dgm:pt>
    <dgm:pt modelId="{8577AC47-C8F1-44A2-B1C6-BA982F797E25}" type="pres">
      <dgm:prSet presAssocID="{4374B9FB-086C-4153-A883-B74760067F69}" presName="Name13" presStyleLbl="parChTrans1D2" presStyleIdx="2" presStyleCnt="15"/>
      <dgm:spPr/>
      <dgm:t>
        <a:bodyPr/>
        <a:lstStyle/>
        <a:p>
          <a:endParaRPr lang="zh-TW" altLang="en-US"/>
        </a:p>
      </dgm:t>
    </dgm:pt>
    <dgm:pt modelId="{60AF4351-358D-4720-B0B1-D06601334E39}" type="pres">
      <dgm:prSet presAssocID="{D79D4015-3F78-49B2-9FA6-95E21B800346}" presName="childText" presStyleLbl="bgAcc1" presStyleIdx="2" presStyleCnt="15">
        <dgm:presLayoutVars>
          <dgm:bulletEnabled val="1"/>
        </dgm:presLayoutVars>
      </dgm:prSet>
      <dgm:spPr/>
      <dgm:t>
        <a:bodyPr/>
        <a:lstStyle/>
        <a:p>
          <a:endParaRPr lang="zh-TW" altLang="en-US"/>
        </a:p>
      </dgm:t>
    </dgm:pt>
    <dgm:pt modelId="{45621248-F9DD-4E75-A972-340CE8419D23}" type="pres">
      <dgm:prSet presAssocID="{F8C901BB-1AD2-459E-9FD6-922EA8501978}" presName="Name13" presStyleLbl="parChTrans1D2" presStyleIdx="3" presStyleCnt="15"/>
      <dgm:spPr/>
      <dgm:t>
        <a:bodyPr/>
        <a:lstStyle/>
        <a:p>
          <a:endParaRPr lang="zh-TW" altLang="en-US"/>
        </a:p>
      </dgm:t>
    </dgm:pt>
    <dgm:pt modelId="{5E5AF797-2DA1-4B31-8AC6-F7AEA380C01C}" type="pres">
      <dgm:prSet presAssocID="{9B9588F6-E7E8-49C4-9862-DD3DCFF22457}" presName="childText" presStyleLbl="bgAcc1" presStyleIdx="3" presStyleCnt="15">
        <dgm:presLayoutVars>
          <dgm:bulletEnabled val="1"/>
        </dgm:presLayoutVars>
      </dgm:prSet>
      <dgm:spPr/>
      <dgm:t>
        <a:bodyPr/>
        <a:lstStyle/>
        <a:p>
          <a:endParaRPr lang="zh-TW" altLang="en-US"/>
        </a:p>
      </dgm:t>
    </dgm:pt>
    <dgm:pt modelId="{3EC98ACF-7BEA-4686-A8A3-C06AE677E017}" type="pres">
      <dgm:prSet presAssocID="{7B2EADBF-D6B2-42B5-8620-977192F3D072}" presName="root" presStyleCnt="0"/>
      <dgm:spPr/>
    </dgm:pt>
    <dgm:pt modelId="{4A99874D-13C0-4170-8453-5CB34C8E26B4}" type="pres">
      <dgm:prSet presAssocID="{7B2EADBF-D6B2-42B5-8620-977192F3D072}" presName="rootComposite" presStyleCnt="0"/>
      <dgm:spPr/>
    </dgm:pt>
    <dgm:pt modelId="{5D4A8EFC-71DD-4777-8E2D-4485558194EE}" type="pres">
      <dgm:prSet presAssocID="{7B2EADBF-D6B2-42B5-8620-977192F3D072}" presName="rootText" presStyleLbl="node1" presStyleIdx="1" presStyleCnt="4"/>
      <dgm:spPr/>
      <dgm:t>
        <a:bodyPr/>
        <a:lstStyle/>
        <a:p>
          <a:endParaRPr lang="zh-TW" altLang="en-US"/>
        </a:p>
      </dgm:t>
    </dgm:pt>
    <dgm:pt modelId="{0A841CA3-E675-4144-B7E6-AB9F69133BEA}" type="pres">
      <dgm:prSet presAssocID="{7B2EADBF-D6B2-42B5-8620-977192F3D072}" presName="rootConnector" presStyleLbl="node1" presStyleIdx="1" presStyleCnt="4"/>
      <dgm:spPr/>
      <dgm:t>
        <a:bodyPr/>
        <a:lstStyle/>
        <a:p>
          <a:endParaRPr lang="zh-TW" altLang="en-US"/>
        </a:p>
      </dgm:t>
    </dgm:pt>
    <dgm:pt modelId="{1C64AA46-4FE0-4D09-87E3-19FA50B43634}" type="pres">
      <dgm:prSet presAssocID="{7B2EADBF-D6B2-42B5-8620-977192F3D072}" presName="childShape" presStyleCnt="0"/>
      <dgm:spPr/>
    </dgm:pt>
    <dgm:pt modelId="{3E3143E4-80F8-4537-9137-27D1B9D1CC69}" type="pres">
      <dgm:prSet presAssocID="{14007267-78F4-4AC9-A250-6A3C06ED8472}" presName="Name13" presStyleLbl="parChTrans1D2" presStyleIdx="4" presStyleCnt="15"/>
      <dgm:spPr/>
      <dgm:t>
        <a:bodyPr/>
        <a:lstStyle/>
        <a:p>
          <a:endParaRPr lang="zh-TW" altLang="en-US"/>
        </a:p>
      </dgm:t>
    </dgm:pt>
    <dgm:pt modelId="{120AA915-A50E-44D5-8DCC-FB8B412E380A}" type="pres">
      <dgm:prSet presAssocID="{86CDC360-4953-407D-9AC0-6528F1DD79DF}" presName="childText" presStyleLbl="bgAcc1" presStyleIdx="4" presStyleCnt="15">
        <dgm:presLayoutVars>
          <dgm:bulletEnabled val="1"/>
        </dgm:presLayoutVars>
      </dgm:prSet>
      <dgm:spPr/>
      <dgm:t>
        <a:bodyPr/>
        <a:lstStyle/>
        <a:p>
          <a:endParaRPr lang="zh-TW" altLang="en-US"/>
        </a:p>
      </dgm:t>
    </dgm:pt>
    <dgm:pt modelId="{0B8D004B-C3B5-42C6-ABF0-F015CBD5D97E}" type="pres">
      <dgm:prSet presAssocID="{8C367106-7E39-4EF7-BD7B-B3D24ABA4548}" presName="Name13" presStyleLbl="parChTrans1D2" presStyleIdx="5" presStyleCnt="15"/>
      <dgm:spPr/>
      <dgm:t>
        <a:bodyPr/>
        <a:lstStyle/>
        <a:p>
          <a:endParaRPr lang="zh-TW" altLang="en-US"/>
        </a:p>
      </dgm:t>
    </dgm:pt>
    <dgm:pt modelId="{FDBF5B3F-ADEA-4938-939D-386425AA3A0D}" type="pres">
      <dgm:prSet presAssocID="{E8A36430-6071-41DA-89D9-C083CD185F53}" presName="childText" presStyleLbl="bgAcc1" presStyleIdx="5" presStyleCnt="15">
        <dgm:presLayoutVars>
          <dgm:bulletEnabled val="1"/>
        </dgm:presLayoutVars>
      </dgm:prSet>
      <dgm:spPr/>
      <dgm:t>
        <a:bodyPr/>
        <a:lstStyle/>
        <a:p>
          <a:endParaRPr lang="zh-TW" altLang="en-US"/>
        </a:p>
      </dgm:t>
    </dgm:pt>
    <dgm:pt modelId="{9456AE14-322C-47B2-9B55-454C757191CE}" type="pres">
      <dgm:prSet presAssocID="{A58446BE-5042-4025-B190-F8112E266492}" presName="Name13" presStyleLbl="parChTrans1D2" presStyleIdx="6" presStyleCnt="15"/>
      <dgm:spPr/>
      <dgm:t>
        <a:bodyPr/>
        <a:lstStyle/>
        <a:p>
          <a:endParaRPr lang="zh-TW" altLang="en-US"/>
        </a:p>
      </dgm:t>
    </dgm:pt>
    <dgm:pt modelId="{05AA4401-3308-4FBC-A7E8-D098AC77C5B1}" type="pres">
      <dgm:prSet presAssocID="{D06A6E05-9013-46F3-B4B5-64D6189D0CAE}" presName="childText" presStyleLbl="bgAcc1" presStyleIdx="6" presStyleCnt="15">
        <dgm:presLayoutVars>
          <dgm:bulletEnabled val="1"/>
        </dgm:presLayoutVars>
      </dgm:prSet>
      <dgm:spPr/>
      <dgm:t>
        <a:bodyPr/>
        <a:lstStyle/>
        <a:p>
          <a:endParaRPr lang="zh-TW" altLang="en-US"/>
        </a:p>
      </dgm:t>
    </dgm:pt>
    <dgm:pt modelId="{3248182D-FB8B-497E-B33A-7B31CDA80B89}" type="pres">
      <dgm:prSet presAssocID="{CDA04614-1261-4BD0-900D-9E8F90F2B5AA}" presName="Name13" presStyleLbl="parChTrans1D2" presStyleIdx="7" presStyleCnt="15"/>
      <dgm:spPr/>
      <dgm:t>
        <a:bodyPr/>
        <a:lstStyle/>
        <a:p>
          <a:endParaRPr lang="zh-TW" altLang="en-US"/>
        </a:p>
      </dgm:t>
    </dgm:pt>
    <dgm:pt modelId="{597FC885-561F-4B90-9493-0755648FD8F0}" type="pres">
      <dgm:prSet presAssocID="{1ECB877B-48D1-4BF8-B90B-50EB55D583DC}" presName="childText" presStyleLbl="bgAcc1" presStyleIdx="7" presStyleCnt="15">
        <dgm:presLayoutVars>
          <dgm:bulletEnabled val="1"/>
        </dgm:presLayoutVars>
      </dgm:prSet>
      <dgm:spPr/>
      <dgm:t>
        <a:bodyPr/>
        <a:lstStyle/>
        <a:p>
          <a:endParaRPr lang="zh-TW" altLang="en-US"/>
        </a:p>
      </dgm:t>
    </dgm:pt>
    <dgm:pt modelId="{CB07C2F3-2904-46E6-9C5F-278CE011C3F1}" type="pres">
      <dgm:prSet presAssocID="{46CB4906-2F1C-4D35-874A-5E08126B2C06}" presName="root" presStyleCnt="0"/>
      <dgm:spPr/>
    </dgm:pt>
    <dgm:pt modelId="{BEE10CD7-47C8-4B1C-BD7D-368B2BB32BAB}" type="pres">
      <dgm:prSet presAssocID="{46CB4906-2F1C-4D35-874A-5E08126B2C06}" presName="rootComposite" presStyleCnt="0"/>
      <dgm:spPr/>
    </dgm:pt>
    <dgm:pt modelId="{6C65FEBD-17F3-4069-AC40-37D88102ECA3}" type="pres">
      <dgm:prSet presAssocID="{46CB4906-2F1C-4D35-874A-5E08126B2C06}" presName="rootText" presStyleLbl="node1" presStyleIdx="2" presStyleCnt="4"/>
      <dgm:spPr/>
      <dgm:t>
        <a:bodyPr/>
        <a:lstStyle/>
        <a:p>
          <a:endParaRPr lang="zh-TW" altLang="en-US"/>
        </a:p>
      </dgm:t>
    </dgm:pt>
    <dgm:pt modelId="{D67C4D71-2123-4DD4-BCF2-EE90E2473791}" type="pres">
      <dgm:prSet presAssocID="{46CB4906-2F1C-4D35-874A-5E08126B2C06}" presName="rootConnector" presStyleLbl="node1" presStyleIdx="2" presStyleCnt="4"/>
      <dgm:spPr/>
      <dgm:t>
        <a:bodyPr/>
        <a:lstStyle/>
        <a:p>
          <a:endParaRPr lang="zh-TW" altLang="en-US"/>
        </a:p>
      </dgm:t>
    </dgm:pt>
    <dgm:pt modelId="{744A9AB3-A384-4F45-BE7C-B48502F8CB92}" type="pres">
      <dgm:prSet presAssocID="{46CB4906-2F1C-4D35-874A-5E08126B2C06}" presName="childShape" presStyleCnt="0"/>
      <dgm:spPr/>
    </dgm:pt>
    <dgm:pt modelId="{C69292B5-FA58-469E-8DB6-BF91D1F5AFEE}" type="pres">
      <dgm:prSet presAssocID="{807FAD5E-38FE-4233-B002-435EABFE8C84}" presName="Name13" presStyleLbl="parChTrans1D2" presStyleIdx="8" presStyleCnt="15"/>
      <dgm:spPr/>
      <dgm:t>
        <a:bodyPr/>
        <a:lstStyle/>
        <a:p>
          <a:endParaRPr lang="zh-TW" altLang="en-US"/>
        </a:p>
      </dgm:t>
    </dgm:pt>
    <dgm:pt modelId="{2561D5F8-0F64-4100-973B-C2993A117433}" type="pres">
      <dgm:prSet presAssocID="{73B1074C-B422-4701-804D-7CE74323436E}" presName="childText" presStyleLbl="bgAcc1" presStyleIdx="8" presStyleCnt="15">
        <dgm:presLayoutVars>
          <dgm:bulletEnabled val="1"/>
        </dgm:presLayoutVars>
      </dgm:prSet>
      <dgm:spPr/>
      <dgm:t>
        <a:bodyPr/>
        <a:lstStyle/>
        <a:p>
          <a:endParaRPr lang="zh-TW" altLang="en-US"/>
        </a:p>
      </dgm:t>
    </dgm:pt>
    <dgm:pt modelId="{3FA7C2BD-7C28-4FE1-9FA0-E19832436EA3}" type="pres">
      <dgm:prSet presAssocID="{C0A42526-D7CA-47ED-AE26-B83F982E4233}" presName="Name13" presStyleLbl="parChTrans1D2" presStyleIdx="9" presStyleCnt="15"/>
      <dgm:spPr/>
      <dgm:t>
        <a:bodyPr/>
        <a:lstStyle/>
        <a:p>
          <a:endParaRPr lang="zh-TW" altLang="en-US"/>
        </a:p>
      </dgm:t>
    </dgm:pt>
    <dgm:pt modelId="{D1FF21BE-771E-45CA-8E0F-DB744DC823D0}" type="pres">
      <dgm:prSet presAssocID="{10D0CBE4-6984-4F49-B15E-635EB7A58012}" presName="childText" presStyleLbl="bgAcc1" presStyleIdx="9" presStyleCnt="15">
        <dgm:presLayoutVars>
          <dgm:bulletEnabled val="1"/>
        </dgm:presLayoutVars>
      </dgm:prSet>
      <dgm:spPr/>
      <dgm:t>
        <a:bodyPr/>
        <a:lstStyle/>
        <a:p>
          <a:endParaRPr lang="zh-TW" altLang="en-US"/>
        </a:p>
      </dgm:t>
    </dgm:pt>
    <dgm:pt modelId="{EE83C63E-87E8-4842-BE85-B9D8352354A9}" type="pres">
      <dgm:prSet presAssocID="{DA4D6AE3-B92F-4DB9-9C86-C99E20586F67}" presName="Name13" presStyleLbl="parChTrans1D2" presStyleIdx="10" presStyleCnt="15"/>
      <dgm:spPr/>
      <dgm:t>
        <a:bodyPr/>
        <a:lstStyle/>
        <a:p>
          <a:endParaRPr lang="zh-TW" altLang="en-US"/>
        </a:p>
      </dgm:t>
    </dgm:pt>
    <dgm:pt modelId="{B147A8C5-EFAF-4B1E-9D79-FA4BA75783F5}" type="pres">
      <dgm:prSet presAssocID="{1A6A3CAA-F7DC-46AF-83C5-0818E08A78D6}" presName="childText" presStyleLbl="bgAcc1" presStyleIdx="10" presStyleCnt="15">
        <dgm:presLayoutVars>
          <dgm:bulletEnabled val="1"/>
        </dgm:presLayoutVars>
      </dgm:prSet>
      <dgm:spPr/>
      <dgm:t>
        <a:bodyPr/>
        <a:lstStyle/>
        <a:p>
          <a:endParaRPr lang="zh-TW" altLang="en-US"/>
        </a:p>
      </dgm:t>
    </dgm:pt>
    <dgm:pt modelId="{13360640-7AE9-4A79-A519-885E3AC77050}" type="pres">
      <dgm:prSet presAssocID="{90B81EDC-0530-482F-8826-265805D602F3}" presName="Name13" presStyleLbl="parChTrans1D2" presStyleIdx="11" presStyleCnt="15"/>
      <dgm:spPr/>
      <dgm:t>
        <a:bodyPr/>
        <a:lstStyle/>
        <a:p>
          <a:endParaRPr lang="zh-TW" altLang="en-US"/>
        </a:p>
      </dgm:t>
    </dgm:pt>
    <dgm:pt modelId="{D9F6642B-2273-4525-AF98-F61094A2B022}" type="pres">
      <dgm:prSet presAssocID="{BA2C41BA-10B2-4098-9D1C-1D6789E2FA9C}" presName="childText" presStyleLbl="bgAcc1" presStyleIdx="11" presStyleCnt="15">
        <dgm:presLayoutVars>
          <dgm:bulletEnabled val="1"/>
        </dgm:presLayoutVars>
      </dgm:prSet>
      <dgm:spPr/>
      <dgm:t>
        <a:bodyPr/>
        <a:lstStyle/>
        <a:p>
          <a:endParaRPr lang="zh-TW" altLang="en-US"/>
        </a:p>
      </dgm:t>
    </dgm:pt>
    <dgm:pt modelId="{16A5DD20-4977-4AE2-B472-198487C4D28D}" type="pres">
      <dgm:prSet presAssocID="{128A01E5-6681-417A-A869-136DF58B2562}" presName="root" presStyleCnt="0"/>
      <dgm:spPr/>
    </dgm:pt>
    <dgm:pt modelId="{1E7C61BA-D9A0-41CA-BBE6-53ADCBB74B86}" type="pres">
      <dgm:prSet presAssocID="{128A01E5-6681-417A-A869-136DF58B2562}" presName="rootComposite" presStyleCnt="0"/>
      <dgm:spPr/>
    </dgm:pt>
    <dgm:pt modelId="{5792537C-1C1C-4CAE-94E4-42B7B81A7309}" type="pres">
      <dgm:prSet presAssocID="{128A01E5-6681-417A-A869-136DF58B2562}" presName="rootText" presStyleLbl="node1" presStyleIdx="3" presStyleCnt="4"/>
      <dgm:spPr/>
      <dgm:t>
        <a:bodyPr/>
        <a:lstStyle/>
        <a:p>
          <a:endParaRPr lang="zh-TW" altLang="en-US"/>
        </a:p>
      </dgm:t>
    </dgm:pt>
    <dgm:pt modelId="{CE413855-AA76-4E17-A058-7E29B02C5D7F}" type="pres">
      <dgm:prSet presAssocID="{128A01E5-6681-417A-A869-136DF58B2562}" presName="rootConnector" presStyleLbl="node1" presStyleIdx="3" presStyleCnt="4"/>
      <dgm:spPr/>
      <dgm:t>
        <a:bodyPr/>
        <a:lstStyle/>
        <a:p>
          <a:endParaRPr lang="zh-TW" altLang="en-US"/>
        </a:p>
      </dgm:t>
    </dgm:pt>
    <dgm:pt modelId="{680B1B81-CD45-4323-9F08-D00390C1325D}" type="pres">
      <dgm:prSet presAssocID="{128A01E5-6681-417A-A869-136DF58B2562}" presName="childShape" presStyleCnt="0"/>
      <dgm:spPr/>
    </dgm:pt>
    <dgm:pt modelId="{44D61A1E-0F83-48FC-8B42-F408170F8C8B}" type="pres">
      <dgm:prSet presAssocID="{D0923F68-6CC2-4F24-865C-F313B1F06937}" presName="Name13" presStyleLbl="parChTrans1D2" presStyleIdx="12" presStyleCnt="15"/>
      <dgm:spPr/>
      <dgm:t>
        <a:bodyPr/>
        <a:lstStyle/>
        <a:p>
          <a:endParaRPr lang="zh-TW" altLang="en-US"/>
        </a:p>
      </dgm:t>
    </dgm:pt>
    <dgm:pt modelId="{D02C6790-80F0-4E9E-AEE6-39BFAA23F883}" type="pres">
      <dgm:prSet presAssocID="{0E5C9BEE-50D4-48B6-BAC1-1288F400F3BA}" presName="childText" presStyleLbl="bgAcc1" presStyleIdx="12" presStyleCnt="15">
        <dgm:presLayoutVars>
          <dgm:bulletEnabled val="1"/>
        </dgm:presLayoutVars>
      </dgm:prSet>
      <dgm:spPr/>
      <dgm:t>
        <a:bodyPr/>
        <a:lstStyle/>
        <a:p>
          <a:endParaRPr lang="zh-TW" altLang="en-US"/>
        </a:p>
      </dgm:t>
    </dgm:pt>
    <dgm:pt modelId="{FBE5A6B2-B4A1-44C3-8E16-1071BFE54476}" type="pres">
      <dgm:prSet presAssocID="{931AE4B5-37E0-49D6-AD0A-20CF6D03A273}" presName="Name13" presStyleLbl="parChTrans1D2" presStyleIdx="13" presStyleCnt="15"/>
      <dgm:spPr/>
      <dgm:t>
        <a:bodyPr/>
        <a:lstStyle/>
        <a:p>
          <a:endParaRPr lang="zh-TW" altLang="en-US"/>
        </a:p>
      </dgm:t>
    </dgm:pt>
    <dgm:pt modelId="{6D7795EF-2FEB-4537-97E8-B7F096C52476}" type="pres">
      <dgm:prSet presAssocID="{E6876894-8D26-4249-BF2F-571BB8EA24D3}" presName="childText" presStyleLbl="bgAcc1" presStyleIdx="13" presStyleCnt="15">
        <dgm:presLayoutVars>
          <dgm:bulletEnabled val="1"/>
        </dgm:presLayoutVars>
      </dgm:prSet>
      <dgm:spPr/>
      <dgm:t>
        <a:bodyPr/>
        <a:lstStyle/>
        <a:p>
          <a:endParaRPr lang="zh-TW" altLang="en-US"/>
        </a:p>
      </dgm:t>
    </dgm:pt>
    <dgm:pt modelId="{829390D1-AB9D-479A-94C2-52680D093FA3}" type="pres">
      <dgm:prSet presAssocID="{6A518071-9AED-42C3-9AD7-55F7A360449E}" presName="Name13" presStyleLbl="parChTrans1D2" presStyleIdx="14" presStyleCnt="15"/>
      <dgm:spPr/>
      <dgm:t>
        <a:bodyPr/>
        <a:lstStyle/>
        <a:p>
          <a:endParaRPr lang="zh-TW" altLang="en-US"/>
        </a:p>
      </dgm:t>
    </dgm:pt>
    <dgm:pt modelId="{9AA811C7-DE1E-42E8-A10B-A3B193FF9E6C}" type="pres">
      <dgm:prSet presAssocID="{C225F7E5-3E53-4855-8246-FC4E4E4C9804}" presName="childText" presStyleLbl="bgAcc1" presStyleIdx="14" presStyleCnt="15">
        <dgm:presLayoutVars>
          <dgm:bulletEnabled val="1"/>
        </dgm:presLayoutVars>
      </dgm:prSet>
      <dgm:spPr/>
      <dgm:t>
        <a:bodyPr/>
        <a:lstStyle/>
        <a:p>
          <a:endParaRPr lang="zh-TW" altLang="en-US"/>
        </a:p>
      </dgm:t>
    </dgm:pt>
  </dgm:ptLst>
  <dgm:cxnLst>
    <dgm:cxn modelId="{78265D63-0324-4A8A-848B-C518731565C3}" srcId="{C755FC8B-2218-40F5-B5E9-1CEDE20539DA}" destId="{9BB491D7-39EA-4EE6-894C-0396D6467D3B}" srcOrd="1" destOrd="0" parTransId="{94D8F60E-872B-4347-ABDD-72FF03962270}" sibTransId="{C526E1AE-5155-4BB2-9BD6-B37AB3D3B035}"/>
    <dgm:cxn modelId="{C3353F86-D0D7-4C0F-82E6-96CD56C5E1F0}" type="presOf" srcId="{C755FC8B-2218-40F5-B5E9-1CEDE20539DA}" destId="{4C6F9091-59F3-498C-8317-D65ED4EDADF6}" srcOrd="0" destOrd="0" presId="urn:microsoft.com/office/officeart/2005/8/layout/hierarchy3"/>
    <dgm:cxn modelId="{0636D1CF-8C50-4E9B-B19D-EDA59D095041}" type="presOf" srcId="{807FAD5E-38FE-4233-B002-435EABFE8C84}" destId="{C69292B5-FA58-469E-8DB6-BF91D1F5AFEE}" srcOrd="0" destOrd="0" presId="urn:microsoft.com/office/officeart/2005/8/layout/hierarchy3"/>
    <dgm:cxn modelId="{504F46AE-DE74-4C9F-8EEC-7108E9A05B8C}" srcId="{128A01E5-6681-417A-A869-136DF58B2562}" destId="{E6876894-8D26-4249-BF2F-571BB8EA24D3}" srcOrd="1" destOrd="0" parTransId="{931AE4B5-37E0-49D6-AD0A-20CF6D03A273}" sibTransId="{A466AA1A-3E1C-41DC-9E03-71106EFCBC7D}"/>
    <dgm:cxn modelId="{A17E3709-1D02-406A-8BB6-8E90130EFFF9}" type="presOf" srcId="{C225F7E5-3E53-4855-8246-FC4E4E4C9804}" destId="{9AA811C7-DE1E-42E8-A10B-A3B193FF9E6C}" srcOrd="0" destOrd="0" presId="urn:microsoft.com/office/officeart/2005/8/layout/hierarchy3"/>
    <dgm:cxn modelId="{B0D1CF95-B7BF-41C3-BC96-934C50C41707}" srcId="{46CB4906-2F1C-4D35-874A-5E08126B2C06}" destId="{1A6A3CAA-F7DC-46AF-83C5-0818E08A78D6}" srcOrd="2" destOrd="0" parTransId="{DA4D6AE3-B92F-4DB9-9C86-C99E20586F67}" sibTransId="{A4E2E5BC-60C0-4997-BC2B-ACC50995C7E0}"/>
    <dgm:cxn modelId="{1115A06F-6D2F-4BDC-883D-DAFED4B39085}" srcId="{0D9E8ACA-39EF-41C2-9136-F86D85E9D300}" destId="{46CB4906-2F1C-4D35-874A-5E08126B2C06}" srcOrd="2" destOrd="0" parTransId="{B8C718AF-612B-4F7E-8F6E-60D4A77BA71B}" sibTransId="{56D38C4F-3DB9-490D-BA9D-5A85D2F1E72A}"/>
    <dgm:cxn modelId="{3A3695B5-6043-4899-91DC-5307BB972021}" type="presOf" srcId="{931AE4B5-37E0-49D6-AD0A-20CF6D03A273}" destId="{FBE5A6B2-B4A1-44C3-8E16-1071BFE54476}" srcOrd="0" destOrd="0" presId="urn:microsoft.com/office/officeart/2005/8/layout/hierarchy3"/>
    <dgm:cxn modelId="{D4CFEA50-757D-4D56-8E1C-5CB38C72D9D2}" srcId="{C755FC8B-2218-40F5-B5E9-1CEDE20539DA}" destId="{AA9E92C0-FC50-44C6-9D13-20F40D10D6F9}" srcOrd="0" destOrd="0" parTransId="{35F0D525-1912-4CCB-9AE3-1A72AB1AB9EB}" sibTransId="{54755C4F-1B11-4E97-9653-AA35DA5567A9}"/>
    <dgm:cxn modelId="{71156AE0-2BFA-435D-9BBF-03E6F1C59936}" srcId="{C755FC8B-2218-40F5-B5E9-1CEDE20539DA}" destId="{9B9588F6-E7E8-49C4-9862-DD3DCFF22457}" srcOrd="3" destOrd="0" parTransId="{F8C901BB-1AD2-459E-9FD6-922EA8501978}" sibTransId="{B0347FBD-4EB0-4A00-8148-CCEE53BD8EE1}"/>
    <dgm:cxn modelId="{24F85ED6-9D4F-41E1-B546-5352CB327776}" type="presOf" srcId="{14007267-78F4-4AC9-A250-6A3C06ED8472}" destId="{3E3143E4-80F8-4537-9137-27D1B9D1CC69}" srcOrd="0" destOrd="0" presId="urn:microsoft.com/office/officeart/2005/8/layout/hierarchy3"/>
    <dgm:cxn modelId="{1E46E9BC-EB78-459A-B828-2C4EAF40DC8A}" srcId="{0D9E8ACA-39EF-41C2-9136-F86D85E9D300}" destId="{C755FC8B-2218-40F5-B5E9-1CEDE20539DA}" srcOrd="0" destOrd="0" parTransId="{289E23CA-EB79-43D6-94F0-CC47640DFE83}" sibTransId="{59B7C2E8-558D-4227-AB94-632FBED38762}"/>
    <dgm:cxn modelId="{8C54221F-FC10-4D42-88C4-95386C2DB99F}" type="presOf" srcId="{1ECB877B-48D1-4BF8-B90B-50EB55D583DC}" destId="{597FC885-561F-4B90-9493-0755648FD8F0}" srcOrd="0" destOrd="0" presId="urn:microsoft.com/office/officeart/2005/8/layout/hierarchy3"/>
    <dgm:cxn modelId="{5C894192-FBED-406B-BDEE-E021EBEC772D}" type="presOf" srcId="{CDA04614-1261-4BD0-900D-9E8F90F2B5AA}" destId="{3248182D-FB8B-497E-B33A-7B31CDA80B89}" srcOrd="0" destOrd="0" presId="urn:microsoft.com/office/officeart/2005/8/layout/hierarchy3"/>
    <dgm:cxn modelId="{DD132C09-A01B-40B0-93DE-F97EA5B10BA8}" type="presOf" srcId="{A58446BE-5042-4025-B190-F8112E266492}" destId="{9456AE14-322C-47B2-9B55-454C757191CE}" srcOrd="0" destOrd="0" presId="urn:microsoft.com/office/officeart/2005/8/layout/hierarchy3"/>
    <dgm:cxn modelId="{E73B1FB3-189C-4092-BFF1-CB350569F310}" type="presOf" srcId="{86CDC360-4953-407D-9AC0-6528F1DD79DF}" destId="{120AA915-A50E-44D5-8DCC-FB8B412E380A}" srcOrd="0" destOrd="0" presId="urn:microsoft.com/office/officeart/2005/8/layout/hierarchy3"/>
    <dgm:cxn modelId="{29E19A9C-7256-4404-AAE3-CDF73D170B80}" type="presOf" srcId="{94D8F60E-872B-4347-ABDD-72FF03962270}" destId="{47AD8ECD-B84A-4A2C-92A6-9A416C617E0A}" srcOrd="0" destOrd="0" presId="urn:microsoft.com/office/officeart/2005/8/layout/hierarchy3"/>
    <dgm:cxn modelId="{89D9A81C-1987-46BB-AEFA-20AF69495C4A}" type="presOf" srcId="{9BB491D7-39EA-4EE6-894C-0396D6467D3B}" destId="{987A3CB3-790A-47D1-84F9-53249C464300}" srcOrd="0" destOrd="0" presId="urn:microsoft.com/office/officeart/2005/8/layout/hierarchy3"/>
    <dgm:cxn modelId="{EEDF4A14-6A2E-4E70-A8C3-641E234D241D}" type="presOf" srcId="{7B2EADBF-D6B2-42B5-8620-977192F3D072}" destId="{0A841CA3-E675-4144-B7E6-AB9F69133BEA}" srcOrd="1" destOrd="0" presId="urn:microsoft.com/office/officeart/2005/8/layout/hierarchy3"/>
    <dgm:cxn modelId="{21F35C14-7FBD-4A6D-98AF-AD322D417BB3}" type="presOf" srcId="{D79D4015-3F78-49B2-9FA6-95E21B800346}" destId="{60AF4351-358D-4720-B0B1-D06601334E39}" srcOrd="0" destOrd="0" presId="urn:microsoft.com/office/officeart/2005/8/layout/hierarchy3"/>
    <dgm:cxn modelId="{AC80519B-5551-4134-AD85-229220E02B69}" type="presOf" srcId="{E6876894-8D26-4249-BF2F-571BB8EA24D3}" destId="{6D7795EF-2FEB-4537-97E8-B7F096C52476}" srcOrd="0" destOrd="0" presId="urn:microsoft.com/office/officeart/2005/8/layout/hierarchy3"/>
    <dgm:cxn modelId="{B58E7F40-7293-4490-B0AB-6205C96F2B9A}" type="presOf" srcId="{10D0CBE4-6984-4F49-B15E-635EB7A58012}" destId="{D1FF21BE-771E-45CA-8E0F-DB744DC823D0}" srcOrd="0" destOrd="0" presId="urn:microsoft.com/office/officeart/2005/8/layout/hierarchy3"/>
    <dgm:cxn modelId="{54790716-E1F5-4915-8596-93245D92C039}" type="presOf" srcId="{1A6A3CAA-F7DC-46AF-83C5-0818E08A78D6}" destId="{B147A8C5-EFAF-4B1E-9D79-FA4BA75783F5}" srcOrd="0" destOrd="0" presId="urn:microsoft.com/office/officeart/2005/8/layout/hierarchy3"/>
    <dgm:cxn modelId="{7385DFBB-1610-418A-8E47-9AF6240E9694}" type="presOf" srcId="{0D9E8ACA-39EF-41C2-9136-F86D85E9D300}" destId="{E769A149-2FF4-4888-BF25-8833310B3F14}" srcOrd="0" destOrd="0" presId="urn:microsoft.com/office/officeart/2005/8/layout/hierarchy3"/>
    <dgm:cxn modelId="{0CC13BD3-7656-49C3-A84E-50F17F9112C5}" type="presOf" srcId="{128A01E5-6681-417A-A869-136DF58B2562}" destId="{CE413855-AA76-4E17-A058-7E29B02C5D7F}" srcOrd="1" destOrd="0" presId="urn:microsoft.com/office/officeart/2005/8/layout/hierarchy3"/>
    <dgm:cxn modelId="{6EEC0B74-3B63-49DC-9CD4-A4B7BCFD82D1}" srcId="{128A01E5-6681-417A-A869-136DF58B2562}" destId="{0E5C9BEE-50D4-48B6-BAC1-1288F400F3BA}" srcOrd="0" destOrd="0" parTransId="{D0923F68-6CC2-4F24-865C-F313B1F06937}" sibTransId="{49B3FEA0-3EF8-442E-AF8E-E13EF6213E59}"/>
    <dgm:cxn modelId="{B94EB53F-4575-4459-8563-4510917B3B24}" srcId="{46CB4906-2F1C-4D35-874A-5E08126B2C06}" destId="{BA2C41BA-10B2-4098-9D1C-1D6789E2FA9C}" srcOrd="3" destOrd="0" parTransId="{90B81EDC-0530-482F-8826-265805D602F3}" sibTransId="{7F0E041A-482E-4411-8200-7C368D109B40}"/>
    <dgm:cxn modelId="{3204D767-4531-4F0E-B8AC-01C09E4EE0A1}" srcId="{7B2EADBF-D6B2-42B5-8620-977192F3D072}" destId="{E8A36430-6071-41DA-89D9-C083CD185F53}" srcOrd="1" destOrd="0" parTransId="{8C367106-7E39-4EF7-BD7B-B3D24ABA4548}" sibTransId="{F0B324A3-295B-4CEB-9561-28B8898FE6EE}"/>
    <dgm:cxn modelId="{8BE7D194-82B3-49A6-997C-CB3701429719}" type="presOf" srcId="{0E5C9BEE-50D4-48B6-BAC1-1288F400F3BA}" destId="{D02C6790-80F0-4E9E-AEE6-39BFAA23F883}" srcOrd="0" destOrd="0" presId="urn:microsoft.com/office/officeart/2005/8/layout/hierarchy3"/>
    <dgm:cxn modelId="{F08DD2CF-985B-4C1B-A7D3-C5D32D9C7AA8}" type="presOf" srcId="{AA9E92C0-FC50-44C6-9D13-20F40D10D6F9}" destId="{D98A4A51-E71B-4BA8-BDA8-AEC97D4AD591}" srcOrd="0" destOrd="0" presId="urn:microsoft.com/office/officeart/2005/8/layout/hierarchy3"/>
    <dgm:cxn modelId="{4BEEC020-60A3-42A2-85D0-50B46B776EF6}" srcId="{0D9E8ACA-39EF-41C2-9136-F86D85E9D300}" destId="{7B2EADBF-D6B2-42B5-8620-977192F3D072}" srcOrd="1" destOrd="0" parTransId="{922CC758-997D-46CF-A952-FB80D5F71876}" sibTransId="{C4FA561E-59D2-4CF3-A83A-8F3754D82D9E}"/>
    <dgm:cxn modelId="{B692DA80-88C5-46FF-9E61-18901C2E8189}" type="presOf" srcId="{128A01E5-6681-417A-A869-136DF58B2562}" destId="{5792537C-1C1C-4CAE-94E4-42B7B81A7309}" srcOrd="0" destOrd="0" presId="urn:microsoft.com/office/officeart/2005/8/layout/hierarchy3"/>
    <dgm:cxn modelId="{092F5197-2BFC-4A83-91FB-07F8E9DC478A}" type="presOf" srcId="{9B9588F6-E7E8-49C4-9862-DD3DCFF22457}" destId="{5E5AF797-2DA1-4B31-8AC6-F7AEA380C01C}" srcOrd="0" destOrd="0" presId="urn:microsoft.com/office/officeart/2005/8/layout/hierarchy3"/>
    <dgm:cxn modelId="{34C94DD8-44EC-4BB9-B3DC-1D2FB582BB6B}" srcId="{0D9E8ACA-39EF-41C2-9136-F86D85E9D300}" destId="{128A01E5-6681-417A-A869-136DF58B2562}" srcOrd="3" destOrd="0" parTransId="{995243F4-EA2E-4287-AEF4-7691EBBD4864}" sibTransId="{A6FF7F53-65CF-4B8B-B027-9D7FD92029B2}"/>
    <dgm:cxn modelId="{538DE4A1-95C5-4A2E-93D2-706B2506DFBA}" type="presOf" srcId="{8C367106-7E39-4EF7-BD7B-B3D24ABA4548}" destId="{0B8D004B-C3B5-42C6-ABF0-F015CBD5D97E}" srcOrd="0" destOrd="0" presId="urn:microsoft.com/office/officeart/2005/8/layout/hierarchy3"/>
    <dgm:cxn modelId="{6A1AC6F4-CF14-4CA8-95F4-91B34BD9BA09}" srcId="{7B2EADBF-D6B2-42B5-8620-977192F3D072}" destId="{86CDC360-4953-407D-9AC0-6528F1DD79DF}" srcOrd="0" destOrd="0" parTransId="{14007267-78F4-4AC9-A250-6A3C06ED8472}" sibTransId="{AC020A2B-2E89-43F7-B20F-DB3E4D9BA525}"/>
    <dgm:cxn modelId="{E9419242-DF01-4ACB-B371-185AD0778969}" srcId="{7B2EADBF-D6B2-42B5-8620-977192F3D072}" destId="{D06A6E05-9013-46F3-B4B5-64D6189D0CAE}" srcOrd="2" destOrd="0" parTransId="{A58446BE-5042-4025-B190-F8112E266492}" sibTransId="{09881D33-A0FA-4B14-B3BF-F8AF655E26F1}"/>
    <dgm:cxn modelId="{02118BD8-5589-4AF3-9C32-8B0172EE00E6}" srcId="{46CB4906-2F1C-4D35-874A-5E08126B2C06}" destId="{10D0CBE4-6984-4F49-B15E-635EB7A58012}" srcOrd="1" destOrd="0" parTransId="{C0A42526-D7CA-47ED-AE26-B83F982E4233}" sibTransId="{D5DDC057-F3C7-4F15-9C35-F3FE24E3480C}"/>
    <dgm:cxn modelId="{C677ED4F-639F-4129-8947-DD56293AD078}" type="presOf" srcId="{C755FC8B-2218-40F5-B5E9-1CEDE20539DA}" destId="{B7894B11-2B28-48BF-A37E-055635997870}" srcOrd="1" destOrd="0" presId="urn:microsoft.com/office/officeart/2005/8/layout/hierarchy3"/>
    <dgm:cxn modelId="{F7E9F3EB-21A0-4A9A-84AA-E03EECBAA0A1}" type="presOf" srcId="{DA4D6AE3-B92F-4DB9-9C86-C99E20586F67}" destId="{EE83C63E-87E8-4842-BE85-B9D8352354A9}" srcOrd="0" destOrd="0" presId="urn:microsoft.com/office/officeart/2005/8/layout/hierarchy3"/>
    <dgm:cxn modelId="{F5627816-775B-4A2A-87A9-C032657A97D1}" type="presOf" srcId="{7B2EADBF-D6B2-42B5-8620-977192F3D072}" destId="{5D4A8EFC-71DD-4777-8E2D-4485558194EE}" srcOrd="0" destOrd="0" presId="urn:microsoft.com/office/officeart/2005/8/layout/hierarchy3"/>
    <dgm:cxn modelId="{F4B7578E-2234-4D7E-B291-E61F3CAC0BBC}" type="presOf" srcId="{35F0D525-1912-4CCB-9AE3-1A72AB1AB9EB}" destId="{20E2365B-26F0-4F33-BA17-BF2CDAA74170}" srcOrd="0" destOrd="0" presId="urn:microsoft.com/office/officeart/2005/8/layout/hierarchy3"/>
    <dgm:cxn modelId="{5FB584EC-894E-4240-A72B-27D5A292C78A}" type="presOf" srcId="{90B81EDC-0530-482F-8826-265805D602F3}" destId="{13360640-7AE9-4A79-A519-885E3AC77050}" srcOrd="0" destOrd="0" presId="urn:microsoft.com/office/officeart/2005/8/layout/hierarchy3"/>
    <dgm:cxn modelId="{972E1D1D-4402-4FD3-872B-AAD392A6CCCE}" type="presOf" srcId="{E8A36430-6071-41DA-89D9-C083CD185F53}" destId="{FDBF5B3F-ADEA-4938-939D-386425AA3A0D}" srcOrd="0" destOrd="0" presId="urn:microsoft.com/office/officeart/2005/8/layout/hierarchy3"/>
    <dgm:cxn modelId="{45D02A8C-2BA1-401D-9CE5-23345B90CE19}" type="presOf" srcId="{C0A42526-D7CA-47ED-AE26-B83F982E4233}" destId="{3FA7C2BD-7C28-4FE1-9FA0-E19832436EA3}" srcOrd="0" destOrd="0" presId="urn:microsoft.com/office/officeart/2005/8/layout/hierarchy3"/>
    <dgm:cxn modelId="{9F177211-1C93-401A-BEDC-FE6EE3D4FBA8}" srcId="{C755FC8B-2218-40F5-B5E9-1CEDE20539DA}" destId="{D79D4015-3F78-49B2-9FA6-95E21B800346}" srcOrd="2" destOrd="0" parTransId="{4374B9FB-086C-4153-A883-B74760067F69}" sibTransId="{0A098F49-2F12-4290-9D46-4631DC236FC3}"/>
    <dgm:cxn modelId="{42A1F0E3-3A2B-402F-A9DA-A41664C6500E}" type="presOf" srcId="{46CB4906-2F1C-4D35-874A-5E08126B2C06}" destId="{D67C4D71-2123-4DD4-BCF2-EE90E2473791}" srcOrd="1" destOrd="0" presId="urn:microsoft.com/office/officeart/2005/8/layout/hierarchy3"/>
    <dgm:cxn modelId="{FDDC60B6-1C7F-4F57-A307-8B55044E037F}" srcId="{46CB4906-2F1C-4D35-874A-5E08126B2C06}" destId="{73B1074C-B422-4701-804D-7CE74323436E}" srcOrd="0" destOrd="0" parTransId="{807FAD5E-38FE-4233-B002-435EABFE8C84}" sibTransId="{99295130-11FA-4D2F-9FE5-055CD7CFB1F0}"/>
    <dgm:cxn modelId="{411D0E4B-B859-4BDB-81C9-0B80EEE8438F}" srcId="{7B2EADBF-D6B2-42B5-8620-977192F3D072}" destId="{1ECB877B-48D1-4BF8-B90B-50EB55D583DC}" srcOrd="3" destOrd="0" parTransId="{CDA04614-1261-4BD0-900D-9E8F90F2B5AA}" sibTransId="{740F9D55-8A3B-4B68-97DA-285F632BE426}"/>
    <dgm:cxn modelId="{28664F6B-EB83-4906-94BE-62EAEF0FDEA1}" type="presOf" srcId="{4374B9FB-086C-4153-A883-B74760067F69}" destId="{8577AC47-C8F1-44A2-B1C6-BA982F797E25}" srcOrd="0" destOrd="0" presId="urn:microsoft.com/office/officeart/2005/8/layout/hierarchy3"/>
    <dgm:cxn modelId="{23A14739-2139-41DC-B601-A40099506A4F}" type="presOf" srcId="{D0923F68-6CC2-4F24-865C-F313B1F06937}" destId="{44D61A1E-0F83-48FC-8B42-F408170F8C8B}" srcOrd="0" destOrd="0" presId="urn:microsoft.com/office/officeart/2005/8/layout/hierarchy3"/>
    <dgm:cxn modelId="{4642481E-C018-4ABB-9041-F6A56990FBEB}" type="presOf" srcId="{BA2C41BA-10B2-4098-9D1C-1D6789E2FA9C}" destId="{D9F6642B-2273-4525-AF98-F61094A2B022}" srcOrd="0" destOrd="0" presId="urn:microsoft.com/office/officeart/2005/8/layout/hierarchy3"/>
    <dgm:cxn modelId="{010EA560-CFF3-4382-9CBB-35B0166A7A8F}" type="presOf" srcId="{D06A6E05-9013-46F3-B4B5-64D6189D0CAE}" destId="{05AA4401-3308-4FBC-A7E8-D098AC77C5B1}" srcOrd="0" destOrd="0" presId="urn:microsoft.com/office/officeart/2005/8/layout/hierarchy3"/>
    <dgm:cxn modelId="{EBAA015B-5D39-419D-9E14-AA349B075C3C}" srcId="{128A01E5-6681-417A-A869-136DF58B2562}" destId="{C225F7E5-3E53-4855-8246-FC4E4E4C9804}" srcOrd="2" destOrd="0" parTransId="{6A518071-9AED-42C3-9AD7-55F7A360449E}" sibTransId="{A74CA5EB-39A3-48ED-98D3-EAA949FC494A}"/>
    <dgm:cxn modelId="{00744B0C-EC9E-4B93-9587-F67F93F6F40E}" type="presOf" srcId="{F8C901BB-1AD2-459E-9FD6-922EA8501978}" destId="{45621248-F9DD-4E75-A972-340CE8419D23}" srcOrd="0" destOrd="0" presId="urn:microsoft.com/office/officeart/2005/8/layout/hierarchy3"/>
    <dgm:cxn modelId="{F82053FD-714D-46B4-AFFA-26583575854F}" type="presOf" srcId="{46CB4906-2F1C-4D35-874A-5E08126B2C06}" destId="{6C65FEBD-17F3-4069-AC40-37D88102ECA3}" srcOrd="0" destOrd="0" presId="urn:microsoft.com/office/officeart/2005/8/layout/hierarchy3"/>
    <dgm:cxn modelId="{874D359A-870F-4438-B3C4-28CB2DBF9695}" type="presOf" srcId="{73B1074C-B422-4701-804D-7CE74323436E}" destId="{2561D5F8-0F64-4100-973B-C2993A117433}" srcOrd="0" destOrd="0" presId="urn:microsoft.com/office/officeart/2005/8/layout/hierarchy3"/>
    <dgm:cxn modelId="{FDF79F62-346C-4259-9027-83B521ED534F}" type="presOf" srcId="{6A518071-9AED-42C3-9AD7-55F7A360449E}" destId="{829390D1-AB9D-479A-94C2-52680D093FA3}" srcOrd="0" destOrd="0" presId="urn:microsoft.com/office/officeart/2005/8/layout/hierarchy3"/>
    <dgm:cxn modelId="{9C9777F1-11CE-4336-AF62-79330DDEAB1E}" type="presParOf" srcId="{E769A149-2FF4-4888-BF25-8833310B3F14}" destId="{45DA4922-7D5D-4DAD-AB9C-1562C09F3969}" srcOrd="0" destOrd="0" presId="urn:microsoft.com/office/officeart/2005/8/layout/hierarchy3"/>
    <dgm:cxn modelId="{3C429385-A6D8-429B-A68A-20368460A110}" type="presParOf" srcId="{45DA4922-7D5D-4DAD-AB9C-1562C09F3969}" destId="{57CDA0F1-63F5-42F4-B177-08CD85F7A03B}" srcOrd="0" destOrd="0" presId="urn:microsoft.com/office/officeart/2005/8/layout/hierarchy3"/>
    <dgm:cxn modelId="{E0202F02-BF9E-4A20-8DBF-57E0E084E4D4}" type="presParOf" srcId="{57CDA0F1-63F5-42F4-B177-08CD85F7A03B}" destId="{4C6F9091-59F3-498C-8317-D65ED4EDADF6}" srcOrd="0" destOrd="0" presId="urn:microsoft.com/office/officeart/2005/8/layout/hierarchy3"/>
    <dgm:cxn modelId="{FB2908EF-7934-42E8-B837-0E99D1CE9492}" type="presParOf" srcId="{57CDA0F1-63F5-42F4-B177-08CD85F7A03B}" destId="{B7894B11-2B28-48BF-A37E-055635997870}" srcOrd="1" destOrd="0" presId="urn:microsoft.com/office/officeart/2005/8/layout/hierarchy3"/>
    <dgm:cxn modelId="{ABE57D2D-5ED3-4D2A-9C28-A914D5BA7790}" type="presParOf" srcId="{45DA4922-7D5D-4DAD-AB9C-1562C09F3969}" destId="{C5816C1E-34E0-4C26-99E9-670ED0672517}" srcOrd="1" destOrd="0" presId="urn:microsoft.com/office/officeart/2005/8/layout/hierarchy3"/>
    <dgm:cxn modelId="{0D2F13EB-45B3-4113-9AB9-043387D95016}" type="presParOf" srcId="{C5816C1E-34E0-4C26-99E9-670ED0672517}" destId="{20E2365B-26F0-4F33-BA17-BF2CDAA74170}" srcOrd="0" destOrd="0" presId="urn:microsoft.com/office/officeart/2005/8/layout/hierarchy3"/>
    <dgm:cxn modelId="{0419F36A-9662-4D5A-8909-3B867103C9C6}" type="presParOf" srcId="{C5816C1E-34E0-4C26-99E9-670ED0672517}" destId="{D98A4A51-E71B-4BA8-BDA8-AEC97D4AD591}" srcOrd="1" destOrd="0" presId="urn:microsoft.com/office/officeart/2005/8/layout/hierarchy3"/>
    <dgm:cxn modelId="{5EAD60BD-14A7-4C43-8F7C-AFDDFA14588B}" type="presParOf" srcId="{C5816C1E-34E0-4C26-99E9-670ED0672517}" destId="{47AD8ECD-B84A-4A2C-92A6-9A416C617E0A}" srcOrd="2" destOrd="0" presId="urn:microsoft.com/office/officeart/2005/8/layout/hierarchy3"/>
    <dgm:cxn modelId="{92402204-A0FD-400B-B11B-68FD9E76387C}" type="presParOf" srcId="{C5816C1E-34E0-4C26-99E9-670ED0672517}" destId="{987A3CB3-790A-47D1-84F9-53249C464300}" srcOrd="3" destOrd="0" presId="urn:microsoft.com/office/officeart/2005/8/layout/hierarchy3"/>
    <dgm:cxn modelId="{956E7AEC-663B-4392-B17A-6ECA44D2CE8E}" type="presParOf" srcId="{C5816C1E-34E0-4C26-99E9-670ED0672517}" destId="{8577AC47-C8F1-44A2-B1C6-BA982F797E25}" srcOrd="4" destOrd="0" presId="urn:microsoft.com/office/officeart/2005/8/layout/hierarchy3"/>
    <dgm:cxn modelId="{0E216632-74CD-4368-A8D8-8060F98E6BDD}" type="presParOf" srcId="{C5816C1E-34E0-4C26-99E9-670ED0672517}" destId="{60AF4351-358D-4720-B0B1-D06601334E39}" srcOrd="5" destOrd="0" presId="urn:microsoft.com/office/officeart/2005/8/layout/hierarchy3"/>
    <dgm:cxn modelId="{34E9AB66-66DF-44BE-BB9D-213A35F3A25C}" type="presParOf" srcId="{C5816C1E-34E0-4C26-99E9-670ED0672517}" destId="{45621248-F9DD-4E75-A972-340CE8419D23}" srcOrd="6" destOrd="0" presId="urn:microsoft.com/office/officeart/2005/8/layout/hierarchy3"/>
    <dgm:cxn modelId="{E13ED47D-6A38-4E57-A36D-AFCED3D90F4F}" type="presParOf" srcId="{C5816C1E-34E0-4C26-99E9-670ED0672517}" destId="{5E5AF797-2DA1-4B31-8AC6-F7AEA380C01C}" srcOrd="7" destOrd="0" presId="urn:microsoft.com/office/officeart/2005/8/layout/hierarchy3"/>
    <dgm:cxn modelId="{5489F8A4-4523-41A3-8598-9F1AEEF1EF58}" type="presParOf" srcId="{E769A149-2FF4-4888-BF25-8833310B3F14}" destId="{3EC98ACF-7BEA-4686-A8A3-C06AE677E017}" srcOrd="1" destOrd="0" presId="urn:microsoft.com/office/officeart/2005/8/layout/hierarchy3"/>
    <dgm:cxn modelId="{9BED8784-8022-4AFF-B851-DAFEB4E0F44C}" type="presParOf" srcId="{3EC98ACF-7BEA-4686-A8A3-C06AE677E017}" destId="{4A99874D-13C0-4170-8453-5CB34C8E26B4}" srcOrd="0" destOrd="0" presId="urn:microsoft.com/office/officeart/2005/8/layout/hierarchy3"/>
    <dgm:cxn modelId="{3977A3AA-639D-47D2-B477-9934D04FC79E}" type="presParOf" srcId="{4A99874D-13C0-4170-8453-5CB34C8E26B4}" destId="{5D4A8EFC-71DD-4777-8E2D-4485558194EE}" srcOrd="0" destOrd="0" presId="urn:microsoft.com/office/officeart/2005/8/layout/hierarchy3"/>
    <dgm:cxn modelId="{FCB8C5ED-D76E-43C8-A27E-5A9E5011EEB5}" type="presParOf" srcId="{4A99874D-13C0-4170-8453-5CB34C8E26B4}" destId="{0A841CA3-E675-4144-B7E6-AB9F69133BEA}" srcOrd="1" destOrd="0" presId="urn:microsoft.com/office/officeart/2005/8/layout/hierarchy3"/>
    <dgm:cxn modelId="{067728D3-0F13-4B35-A170-9792BDF9517C}" type="presParOf" srcId="{3EC98ACF-7BEA-4686-A8A3-C06AE677E017}" destId="{1C64AA46-4FE0-4D09-87E3-19FA50B43634}" srcOrd="1" destOrd="0" presId="urn:microsoft.com/office/officeart/2005/8/layout/hierarchy3"/>
    <dgm:cxn modelId="{30A415AC-FA7F-421C-B77F-54BE5499E56C}" type="presParOf" srcId="{1C64AA46-4FE0-4D09-87E3-19FA50B43634}" destId="{3E3143E4-80F8-4537-9137-27D1B9D1CC69}" srcOrd="0" destOrd="0" presId="urn:microsoft.com/office/officeart/2005/8/layout/hierarchy3"/>
    <dgm:cxn modelId="{C65E2EC1-5D84-4157-9DF7-4E438B57A6FF}" type="presParOf" srcId="{1C64AA46-4FE0-4D09-87E3-19FA50B43634}" destId="{120AA915-A50E-44D5-8DCC-FB8B412E380A}" srcOrd="1" destOrd="0" presId="urn:microsoft.com/office/officeart/2005/8/layout/hierarchy3"/>
    <dgm:cxn modelId="{B18010EB-46BF-4ED4-A465-25E5863BF77D}" type="presParOf" srcId="{1C64AA46-4FE0-4D09-87E3-19FA50B43634}" destId="{0B8D004B-C3B5-42C6-ABF0-F015CBD5D97E}" srcOrd="2" destOrd="0" presId="urn:microsoft.com/office/officeart/2005/8/layout/hierarchy3"/>
    <dgm:cxn modelId="{83C02D66-5B59-448B-81B8-09285568F82F}" type="presParOf" srcId="{1C64AA46-4FE0-4D09-87E3-19FA50B43634}" destId="{FDBF5B3F-ADEA-4938-939D-386425AA3A0D}" srcOrd="3" destOrd="0" presId="urn:microsoft.com/office/officeart/2005/8/layout/hierarchy3"/>
    <dgm:cxn modelId="{26EC0C60-63B6-4405-A32A-E718B8AB1CAC}" type="presParOf" srcId="{1C64AA46-4FE0-4D09-87E3-19FA50B43634}" destId="{9456AE14-322C-47B2-9B55-454C757191CE}" srcOrd="4" destOrd="0" presId="urn:microsoft.com/office/officeart/2005/8/layout/hierarchy3"/>
    <dgm:cxn modelId="{FC39F968-16A6-4E55-84D6-95F49B13CCD9}" type="presParOf" srcId="{1C64AA46-4FE0-4D09-87E3-19FA50B43634}" destId="{05AA4401-3308-4FBC-A7E8-D098AC77C5B1}" srcOrd="5" destOrd="0" presId="urn:microsoft.com/office/officeart/2005/8/layout/hierarchy3"/>
    <dgm:cxn modelId="{71E5D5F3-38A9-49EE-8785-020F28A10CBC}" type="presParOf" srcId="{1C64AA46-4FE0-4D09-87E3-19FA50B43634}" destId="{3248182D-FB8B-497E-B33A-7B31CDA80B89}" srcOrd="6" destOrd="0" presId="urn:microsoft.com/office/officeart/2005/8/layout/hierarchy3"/>
    <dgm:cxn modelId="{A627E349-8D11-4C92-AD15-E6B0CF725955}" type="presParOf" srcId="{1C64AA46-4FE0-4D09-87E3-19FA50B43634}" destId="{597FC885-561F-4B90-9493-0755648FD8F0}" srcOrd="7" destOrd="0" presId="urn:microsoft.com/office/officeart/2005/8/layout/hierarchy3"/>
    <dgm:cxn modelId="{3F3E70C2-3DD2-4F29-A18C-672E6EB14A7C}" type="presParOf" srcId="{E769A149-2FF4-4888-BF25-8833310B3F14}" destId="{CB07C2F3-2904-46E6-9C5F-278CE011C3F1}" srcOrd="2" destOrd="0" presId="urn:microsoft.com/office/officeart/2005/8/layout/hierarchy3"/>
    <dgm:cxn modelId="{813BAB77-29F5-472F-8F2B-D20FF68A6D7E}" type="presParOf" srcId="{CB07C2F3-2904-46E6-9C5F-278CE011C3F1}" destId="{BEE10CD7-47C8-4B1C-BD7D-368B2BB32BAB}" srcOrd="0" destOrd="0" presId="urn:microsoft.com/office/officeart/2005/8/layout/hierarchy3"/>
    <dgm:cxn modelId="{D0617BCA-DEC0-4772-B782-1E95F1B495E4}" type="presParOf" srcId="{BEE10CD7-47C8-4B1C-BD7D-368B2BB32BAB}" destId="{6C65FEBD-17F3-4069-AC40-37D88102ECA3}" srcOrd="0" destOrd="0" presId="urn:microsoft.com/office/officeart/2005/8/layout/hierarchy3"/>
    <dgm:cxn modelId="{4F6CF3F7-C8E5-49AB-A2A1-36C29A28D39C}" type="presParOf" srcId="{BEE10CD7-47C8-4B1C-BD7D-368B2BB32BAB}" destId="{D67C4D71-2123-4DD4-BCF2-EE90E2473791}" srcOrd="1" destOrd="0" presId="urn:microsoft.com/office/officeart/2005/8/layout/hierarchy3"/>
    <dgm:cxn modelId="{E549DB97-1B2E-4687-8DEB-15DAC9FC5DA8}" type="presParOf" srcId="{CB07C2F3-2904-46E6-9C5F-278CE011C3F1}" destId="{744A9AB3-A384-4F45-BE7C-B48502F8CB92}" srcOrd="1" destOrd="0" presId="urn:microsoft.com/office/officeart/2005/8/layout/hierarchy3"/>
    <dgm:cxn modelId="{0960B1BB-B2FE-4614-9DD7-BF498283DCBA}" type="presParOf" srcId="{744A9AB3-A384-4F45-BE7C-B48502F8CB92}" destId="{C69292B5-FA58-469E-8DB6-BF91D1F5AFEE}" srcOrd="0" destOrd="0" presId="urn:microsoft.com/office/officeart/2005/8/layout/hierarchy3"/>
    <dgm:cxn modelId="{894E02E0-F0EC-4066-8B09-2B82D75D6FB1}" type="presParOf" srcId="{744A9AB3-A384-4F45-BE7C-B48502F8CB92}" destId="{2561D5F8-0F64-4100-973B-C2993A117433}" srcOrd="1" destOrd="0" presId="urn:microsoft.com/office/officeart/2005/8/layout/hierarchy3"/>
    <dgm:cxn modelId="{5EF1F914-A56E-4DA4-9D45-75376EA6AAB9}" type="presParOf" srcId="{744A9AB3-A384-4F45-BE7C-B48502F8CB92}" destId="{3FA7C2BD-7C28-4FE1-9FA0-E19832436EA3}" srcOrd="2" destOrd="0" presId="urn:microsoft.com/office/officeart/2005/8/layout/hierarchy3"/>
    <dgm:cxn modelId="{55CB34CC-4041-4831-9717-4CC23272D81F}" type="presParOf" srcId="{744A9AB3-A384-4F45-BE7C-B48502F8CB92}" destId="{D1FF21BE-771E-45CA-8E0F-DB744DC823D0}" srcOrd="3" destOrd="0" presId="urn:microsoft.com/office/officeart/2005/8/layout/hierarchy3"/>
    <dgm:cxn modelId="{C7A8492F-4AD3-42EB-AC57-DAAB6FD26924}" type="presParOf" srcId="{744A9AB3-A384-4F45-BE7C-B48502F8CB92}" destId="{EE83C63E-87E8-4842-BE85-B9D8352354A9}" srcOrd="4" destOrd="0" presId="urn:microsoft.com/office/officeart/2005/8/layout/hierarchy3"/>
    <dgm:cxn modelId="{49E35564-6B40-4FBD-89A2-EE24B1419939}" type="presParOf" srcId="{744A9AB3-A384-4F45-BE7C-B48502F8CB92}" destId="{B147A8C5-EFAF-4B1E-9D79-FA4BA75783F5}" srcOrd="5" destOrd="0" presId="urn:microsoft.com/office/officeart/2005/8/layout/hierarchy3"/>
    <dgm:cxn modelId="{B1FB6A2D-ABE3-4F0E-8ED4-1CAB7CEC0C12}" type="presParOf" srcId="{744A9AB3-A384-4F45-BE7C-B48502F8CB92}" destId="{13360640-7AE9-4A79-A519-885E3AC77050}" srcOrd="6" destOrd="0" presId="urn:microsoft.com/office/officeart/2005/8/layout/hierarchy3"/>
    <dgm:cxn modelId="{F9A1B1CC-56AC-46F1-80C7-0DE29D7FFE7A}" type="presParOf" srcId="{744A9AB3-A384-4F45-BE7C-B48502F8CB92}" destId="{D9F6642B-2273-4525-AF98-F61094A2B022}" srcOrd="7" destOrd="0" presId="urn:microsoft.com/office/officeart/2005/8/layout/hierarchy3"/>
    <dgm:cxn modelId="{754BEC4E-E5C4-47C4-9997-F7EADD0EE3AA}" type="presParOf" srcId="{E769A149-2FF4-4888-BF25-8833310B3F14}" destId="{16A5DD20-4977-4AE2-B472-198487C4D28D}" srcOrd="3" destOrd="0" presId="urn:microsoft.com/office/officeart/2005/8/layout/hierarchy3"/>
    <dgm:cxn modelId="{7EBE7107-C574-4325-803F-8485954E036F}" type="presParOf" srcId="{16A5DD20-4977-4AE2-B472-198487C4D28D}" destId="{1E7C61BA-D9A0-41CA-BBE6-53ADCBB74B86}" srcOrd="0" destOrd="0" presId="urn:microsoft.com/office/officeart/2005/8/layout/hierarchy3"/>
    <dgm:cxn modelId="{53C3F331-B5E1-499F-B925-146811F4E5CE}" type="presParOf" srcId="{1E7C61BA-D9A0-41CA-BBE6-53ADCBB74B86}" destId="{5792537C-1C1C-4CAE-94E4-42B7B81A7309}" srcOrd="0" destOrd="0" presId="urn:microsoft.com/office/officeart/2005/8/layout/hierarchy3"/>
    <dgm:cxn modelId="{C8F3C513-3C0A-4CF5-9F84-843712D1A66C}" type="presParOf" srcId="{1E7C61BA-D9A0-41CA-BBE6-53ADCBB74B86}" destId="{CE413855-AA76-4E17-A058-7E29B02C5D7F}" srcOrd="1" destOrd="0" presId="urn:microsoft.com/office/officeart/2005/8/layout/hierarchy3"/>
    <dgm:cxn modelId="{39EAFEEC-8A52-4516-A4FD-B3293257B0E4}" type="presParOf" srcId="{16A5DD20-4977-4AE2-B472-198487C4D28D}" destId="{680B1B81-CD45-4323-9F08-D00390C1325D}" srcOrd="1" destOrd="0" presId="urn:microsoft.com/office/officeart/2005/8/layout/hierarchy3"/>
    <dgm:cxn modelId="{F68E5A9B-6BDE-4FA4-A2A0-E2879C77E5F5}" type="presParOf" srcId="{680B1B81-CD45-4323-9F08-D00390C1325D}" destId="{44D61A1E-0F83-48FC-8B42-F408170F8C8B}" srcOrd="0" destOrd="0" presId="urn:microsoft.com/office/officeart/2005/8/layout/hierarchy3"/>
    <dgm:cxn modelId="{84AA0E08-2FD6-4E0C-9775-42A7323CBD71}" type="presParOf" srcId="{680B1B81-CD45-4323-9F08-D00390C1325D}" destId="{D02C6790-80F0-4E9E-AEE6-39BFAA23F883}" srcOrd="1" destOrd="0" presId="urn:microsoft.com/office/officeart/2005/8/layout/hierarchy3"/>
    <dgm:cxn modelId="{BB6082DA-1D58-4A57-B3E0-58B633539C77}" type="presParOf" srcId="{680B1B81-CD45-4323-9F08-D00390C1325D}" destId="{FBE5A6B2-B4A1-44C3-8E16-1071BFE54476}" srcOrd="2" destOrd="0" presId="urn:microsoft.com/office/officeart/2005/8/layout/hierarchy3"/>
    <dgm:cxn modelId="{B6D2E508-F0CF-495E-989F-6D57FF31B2B3}" type="presParOf" srcId="{680B1B81-CD45-4323-9F08-D00390C1325D}" destId="{6D7795EF-2FEB-4537-97E8-B7F096C52476}" srcOrd="3" destOrd="0" presId="urn:microsoft.com/office/officeart/2005/8/layout/hierarchy3"/>
    <dgm:cxn modelId="{5C167956-BA4E-4F60-A3F3-7E8D68E05BC6}" type="presParOf" srcId="{680B1B81-CD45-4323-9F08-D00390C1325D}" destId="{829390D1-AB9D-479A-94C2-52680D093FA3}" srcOrd="4" destOrd="0" presId="urn:microsoft.com/office/officeart/2005/8/layout/hierarchy3"/>
    <dgm:cxn modelId="{29CD726F-C0D3-4DC9-87BD-FE0747249E4D}" type="presParOf" srcId="{680B1B81-CD45-4323-9F08-D00390C1325D}" destId="{9AA811C7-DE1E-42E8-A10B-A3B193FF9E6C}"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13220DB-6BE8-4E4A-A8FA-4604EB1C0D4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zh-TW" altLang="en-US"/>
        </a:p>
      </dgm:t>
    </dgm:pt>
    <dgm:pt modelId="{BF236EC5-BB15-4FD4-B091-F8C77CE27D28}">
      <dgm:prSet phldrT="[文字]" phldr="1"/>
      <dgm:spPr>
        <a:blipFill dpi="0"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a:solidFill>
            <a:schemeClr val="accent2"/>
          </a:solidFill>
        </a:ln>
      </dgm:spPr>
      <dgm:t>
        <a:bodyPr/>
        <a:lstStyle/>
        <a:p>
          <a:endParaRPr lang="zh-TW" altLang="en-US" dirty="0"/>
        </a:p>
      </dgm:t>
    </dgm:pt>
    <dgm:pt modelId="{A49A465F-2DC7-4178-B2B1-AE6F81974558}" type="parTrans" cxnId="{B6C087D6-D7DC-4D84-8068-307210017964}">
      <dgm:prSet/>
      <dgm:spPr/>
      <dgm:t>
        <a:bodyPr/>
        <a:lstStyle/>
        <a:p>
          <a:endParaRPr lang="zh-TW" altLang="en-US"/>
        </a:p>
      </dgm:t>
    </dgm:pt>
    <dgm:pt modelId="{AF3D5D89-2035-4408-B0F0-08C590BF1695}" type="sibTrans" cxnId="{B6C087D6-D7DC-4D84-8068-307210017964}">
      <dgm:prSet/>
      <dgm:spPr>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dgm:spPr>
      <dgm:t>
        <a:bodyPr/>
        <a:lstStyle/>
        <a:p>
          <a:endParaRPr lang="zh-TW" altLang="en-US"/>
        </a:p>
      </dgm:t>
    </dgm:pt>
    <dgm:pt modelId="{9A1BC7A1-2356-4699-AE42-AD986A941BA4}">
      <dgm:prSet phldrT="[文字]" phldr="1"/>
      <dgm:spPr>
        <a:blipFill dpi="0" rotWithShape="0">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t>
        <a:bodyPr/>
        <a:lstStyle/>
        <a:p>
          <a:endParaRPr lang="zh-TW" altLang="en-US" dirty="0"/>
        </a:p>
      </dgm:t>
    </dgm:pt>
    <dgm:pt modelId="{F65A570C-E477-4E58-806A-E2FD58383116}" type="parTrans" cxnId="{41CF4610-8E5B-4286-BB4C-882244257C87}">
      <dgm:prSet/>
      <dgm:spPr/>
      <dgm:t>
        <a:bodyPr/>
        <a:lstStyle/>
        <a:p>
          <a:endParaRPr lang="zh-TW" altLang="en-US"/>
        </a:p>
      </dgm:t>
    </dgm:pt>
    <dgm:pt modelId="{4DF5D801-F8EF-4A74-ACB9-568F6BCDDB29}" type="sibTrans" cxnId="{41CF4610-8E5B-4286-BB4C-882244257C87}">
      <dgm:prSet/>
      <dgm:spPr>
        <a:blipFill>
          <a:blip xmlns:r="http://schemas.openxmlformats.org/officeDocument/2006/relationships" r:embed="rId4">
            <a:extLst>
              <a:ext uri="{28A0092B-C50C-407E-A947-70E740481C1C}">
                <a14:useLocalDpi xmlns:a14="http://schemas.microsoft.com/office/drawing/2010/main" xmlns="" val="0"/>
              </a:ext>
            </a:extLst>
          </a:blip>
          <a:srcRect/>
          <a:stretch>
            <a:fillRect l="-7000" r="-7000"/>
          </a:stretch>
        </a:blipFill>
      </dgm:spPr>
      <dgm:t>
        <a:bodyPr/>
        <a:lstStyle/>
        <a:p>
          <a:endParaRPr lang="zh-TW" altLang="en-US"/>
        </a:p>
      </dgm:t>
    </dgm:pt>
    <dgm:pt modelId="{F09C7390-9043-4FEF-BB8F-81953E3371C7}">
      <dgm:prSet phldrT="[文字]" phldr="1"/>
      <dgm:spPr>
        <a:blipFill dpi="0" rotWithShape="0">
          <a:blip xmlns:r="http://schemas.openxmlformats.org/officeDocument/2006/relationships" r:embed="rId5">
            <a:extLst>
              <a:ext uri="{28A0092B-C50C-407E-A947-70E740481C1C}">
                <a14:useLocalDpi xmlns:a14="http://schemas.microsoft.com/office/drawing/2010/main" xmlns="" val="0"/>
              </a:ext>
            </a:extLst>
          </a:blip>
          <a:srcRect/>
          <a:stretch>
            <a:fillRect/>
          </a:stretch>
        </a:blipFill>
      </dgm:spPr>
      <dgm:t>
        <a:bodyPr/>
        <a:lstStyle/>
        <a:p>
          <a:endParaRPr lang="zh-TW" altLang="en-US" dirty="0"/>
        </a:p>
      </dgm:t>
    </dgm:pt>
    <dgm:pt modelId="{2807FF92-7170-4D7C-81F1-2B38C049801D}" type="parTrans" cxnId="{3792B885-10CB-43B6-B150-BC8295940512}">
      <dgm:prSet/>
      <dgm:spPr/>
      <dgm:t>
        <a:bodyPr/>
        <a:lstStyle/>
        <a:p>
          <a:endParaRPr lang="zh-TW" altLang="en-US"/>
        </a:p>
      </dgm:t>
    </dgm:pt>
    <dgm:pt modelId="{5B183F8E-1FEA-40AE-B02E-1D0178972F3E}" type="sibTrans" cxnId="{3792B885-10CB-43B6-B150-BC8295940512}">
      <dgm:prSet/>
      <dgm:spPr>
        <a:blipFill>
          <a:blip xmlns:r="http://schemas.openxmlformats.org/officeDocument/2006/relationships" r:embed="rId6" cstate="hqprint">
            <a:extLst>
              <a:ext uri="{28A0092B-C50C-407E-A947-70E740481C1C}">
                <a14:useLocalDpi xmlns:a14="http://schemas.microsoft.com/office/drawing/2010/main" xmlns="" val="0"/>
              </a:ext>
            </a:extLst>
          </a:blip>
          <a:srcRect/>
          <a:stretch>
            <a:fillRect l="-7000" r="-7000"/>
          </a:stretch>
        </a:blipFill>
      </dgm:spPr>
      <dgm:t>
        <a:bodyPr/>
        <a:lstStyle/>
        <a:p>
          <a:endParaRPr lang="zh-TW" altLang="en-US"/>
        </a:p>
      </dgm:t>
    </dgm:pt>
    <dgm:pt modelId="{BC5542A6-13E5-4B43-BDF3-BA4FA386BD08}">
      <dgm:prSet/>
      <dgm:spPr>
        <a:blipFill dpi="0" rotWithShape="0">
          <a:blip xmlns:r="http://schemas.openxmlformats.org/officeDocument/2006/relationships" r:embed="rId7">
            <a:extLst>
              <a:ext uri="{28A0092B-C50C-407E-A947-70E740481C1C}">
                <a14:useLocalDpi xmlns:a14="http://schemas.microsoft.com/office/drawing/2010/main" xmlns="" val="0"/>
              </a:ext>
            </a:extLst>
          </a:blip>
          <a:srcRect/>
          <a:stretch>
            <a:fillRect/>
          </a:stretch>
        </a:blipFill>
      </dgm:spPr>
      <dgm:t>
        <a:bodyPr/>
        <a:lstStyle/>
        <a:p>
          <a:endParaRPr lang="zh-TW" altLang="en-US"/>
        </a:p>
      </dgm:t>
    </dgm:pt>
    <dgm:pt modelId="{895BCC76-BB54-4A34-B348-B64F8B24A7A1}" type="parTrans" cxnId="{68BC310A-A4FF-4CA0-91CA-4E9A7017913F}">
      <dgm:prSet/>
      <dgm:spPr/>
      <dgm:t>
        <a:bodyPr/>
        <a:lstStyle/>
        <a:p>
          <a:endParaRPr lang="zh-TW" altLang="en-US"/>
        </a:p>
      </dgm:t>
    </dgm:pt>
    <dgm:pt modelId="{0F851A1B-E2FD-4AE2-97AD-9AEE7A578CD3}" type="sibTrans" cxnId="{68BC310A-A4FF-4CA0-91CA-4E9A7017913F}">
      <dgm:prSet/>
      <dgm:spPr>
        <a:blipFill dpi="0" rotWithShape="1">
          <a:blip xmlns:r="http://schemas.openxmlformats.org/officeDocument/2006/relationships" r:embed="rId8" cstate="hqprint">
            <a:extLst>
              <a:ext uri="{28A0092B-C50C-407E-A947-70E740481C1C}">
                <a14:useLocalDpi xmlns:a14="http://schemas.microsoft.com/office/drawing/2010/main" xmlns="" val="0"/>
              </a:ext>
            </a:extLst>
          </a:blip>
          <a:srcRect/>
          <a:stretch>
            <a:fillRect/>
          </a:stretch>
        </a:blipFill>
      </dgm:spPr>
      <dgm:t>
        <a:bodyPr/>
        <a:lstStyle/>
        <a:p>
          <a:endParaRPr lang="zh-TW" altLang="en-US"/>
        </a:p>
      </dgm:t>
    </dgm:pt>
    <dgm:pt modelId="{440C752E-2D4E-40DB-AAA2-F1C8A737F288}" type="pres">
      <dgm:prSet presAssocID="{213220DB-6BE8-4E4A-A8FA-4604EB1C0D43}" presName="Name0" presStyleCnt="0">
        <dgm:presLayoutVars>
          <dgm:chMax val="21"/>
          <dgm:chPref val="21"/>
        </dgm:presLayoutVars>
      </dgm:prSet>
      <dgm:spPr/>
      <dgm:t>
        <a:bodyPr/>
        <a:lstStyle/>
        <a:p>
          <a:endParaRPr lang="zh-TW" altLang="en-US"/>
        </a:p>
      </dgm:t>
    </dgm:pt>
    <dgm:pt modelId="{A157493F-C3BD-4B26-BE52-1A26445DDCD1}" type="pres">
      <dgm:prSet presAssocID="{BF236EC5-BB15-4FD4-B091-F8C77CE27D28}" presName="text1" presStyleCnt="0"/>
      <dgm:spPr/>
    </dgm:pt>
    <dgm:pt modelId="{003590C9-3AC8-4FF9-AC32-A7A5CCD83B0D}" type="pres">
      <dgm:prSet presAssocID="{BF236EC5-BB15-4FD4-B091-F8C77CE27D28}" presName="textRepeatNode" presStyleLbl="alignNode1" presStyleIdx="0" presStyleCnt="4">
        <dgm:presLayoutVars>
          <dgm:chMax val="0"/>
          <dgm:chPref val="0"/>
          <dgm:bulletEnabled val="1"/>
        </dgm:presLayoutVars>
      </dgm:prSet>
      <dgm:spPr/>
      <dgm:t>
        <a:bodyPr/>
        <a:lstStyle/>
        <a:p>
          <a:endParaRPr lang="zh-TW" altLang="en-US"/>
        </a:p>
      </dgm:t>
    </dgm:pt>
    <dgm:pt modelId="{C1412F4B-B96F-4544-BDD3-5643DA809DF9}" type="pres">
      <dgm:prSet presAssocID="{BF236EC5-BB15-4FD4-B091-F8C77CE27D28}" presName="textaccent1" presStyleCnt="0"/>
      <dgm:spPr/>
    </dgm:pt>
    <dgm:pt modelId="{3FBD7F82-AD7C-4D0A-96A3-25A759394BD0}" type="pres">
      <dgm:prSet presAssocID="{BF236EC5-BB15-4FD4-B091-F8C77CE27D28}" presName="accentRepeatNode" presStyleLbl="solidAlignAcc1" presStyleIdx="0" presStyleCnt="8"/>
      <dgm:spPr/>
    </dgm:pt>
    <dgm:pt modelId="{D371B8C7-D5F2-4379-9E0C-B7A1A1432B84}" type="pres">
      <dgm:prSet presAssocID="{AF3D5D89-2035-4408-B0F0-08C590BF1695}" presName="image1" presStyleCnt="0"/>
      <dgm:spPr/>
    </dgm:pt>
    <dgm:pt modelId="{FDBF360D-6877-4009-82B8-31C6424F2E36}" type="pres">
      <dgm:prSet presAssocID="{AF3D5D89-2035-4408-B0F0-08C590BF1695}" presName="imageRepeatNode" presStyleLbl="alignAcc1" presStyleIdx="0" presStyleCnt="4"/>
      <dgm:spPr/>
      <dgm:t>
        <a:bodyPr/>
        <a:lstStyle/>
        <a:p>
          <a:endParaRPr lang="zh-TW" altLang="en-US"/>
        </a:p>
      </dgm:t>
    </dgm:pt>
    <dgm:pt modelId="{C0E87062-93AB-41B3-96B5-C0B86065375E}" type="pres">
      <dgm:prSet presAssocID="{AF3D5D89-2035-4408-B0F0-08C590BF1695}" presName="imageaccent1" presStyleCnt="0"/>
      <dgm:spPr/>
    </dgm:pt>
    <dgm:pt modelId="{602B99B3-EC73-496F-951B-9A603527DC38}" type="pres">
      <dgm:prSet presAssocID="{AF3D5D89-2035-4408-B0F0-08C590BF1695}" presName="accentRepeatNode" presStyleLbl="solidAlignAcc1" presStyleIdx="1" presStyleCnt="8"/>
      <dgm:spPr/>
    </dgm:pt>
    <dgm:pt modelId="{8A0C0424-E5D1-4A08-A293-816803E81EF1}" type="pres">
      <dgm:prSet presAssocID="{9A1BC7A1-2356-4699-AE42-AD986A941BA4}" presName="text2" presStyleCnt="0"/>
      <dgm:spPr/>
    </dgm:pt>
    <dgm:pt modelId="{6FE47983-68D0-46B1-AD2E-D95F3C8FA75C}" type="pres">
      <dgm:prSet presAssocID="{9A1BC7A1-2356-4699-AE42-AD986A941BA4}" presName="textRepeatNode" presStyleLbl="alignNode1" presStyleIdx="1" presStyleCnt="4">
        <dgm:presLayoutVars>
          <dgm:chMax val="0"/>
          <dgm:chPref val="0"/>
          <dgm:bulletEnabled val="1"/>
        </dgm:presLayoutVars>
      </dgm:prSet>
      <dgm:spPr/>
      <dgm:t>
        <a:bodyPr/>
        <a:lstStyle/>
        <a:p>
          <a:endParaRPr lang="zh-TW" altLang="en-US"/>
        </a:p>
      </dgm:t>
    </dgm:pt>
    <dgm:pt modelId="{642AA00C-A09C-43A3-A756-1F382431E0F5}" type="pres">
      <dgm:prSet presAssocID="{9A1BC7A1-2356-4699-AE42-AD986A941BA4}" presName="textaccent2" presStyleCnt="0"/>
      <dgm:spPr/>
    </dgm:pt>
    <dgm:pt modelId="{23926FB6-0461-4724-8A53-0F54763F5365}" type="pres">
      <dgm:prSet presAssocID="{9A1BC7A1-2356-4699-AE42-AD986A941BA4}" presName="accentRepeatNode" presStyleLbl="solidAlignAcc1" presStyleIdx="2" presStyleCnt="8"/>
      <dgm:spPr/>
    </dgm:pt>
    <dgm:pt modelId="{F27361E7-73CA-40A6-883D-AA9C826714EA}" type="pres">
      <dgm:prSet presAssocID="{4DF5D801-F8EF-4A74-ACB9-568F6BCDDB29}" presName="image2" presStyleCnt="0"/>
      <dgm:spPr/>
    </dgm:pt>
    <dgm:pt modelId="{650FD9D5-69F8-4E8E-B5D1-DF7A93A16AED}" type="pres">
      <dgm:prSet presAssocID="{4DF5D801-F8EF-4A74-ACB9-568F6BCDDB29}" presName="imageRepeatNode" presStyleLbl="alignAcc1" presStyleIdx="1" presStyleCnt="4"/>
      <dgm:spPr/>
      <dgm:t>
        <a:bodyPr/>
        <a:lstStyle/>
        <a:p>
          <a:endParaRPr lang="zh-TW" altLang="en-US"/>
        </a:p>
      </dgm:t>
    </dgm:pt>
    <dgm:pt modelId="{3E9A4CFF-998C-458C-998D-E7EF65A11CE6}" type="pres">
      <dgm:prSet presAssocID="{4DF5D801-F8EF-4A74-ACB9-568F6BCDDB29}" presName="imageaccent2" presStyleCnt="0"/>
      <dgm:spPr/>
    </dgm:pt>
    <dgm:pt modelId="{F261E2C1-CD30-4ABA-9080-000875254C80}" type="pres">
      <dgm:prSet presAssocID="{4DF5D801-F8EF-4A74-ACB9-568F6BCDDB29}" presName="accentRepeatNode" presStyleLbl="solidAlignAcc1" presStyleIdx="3" presStyleCnt="8"/>
      <dgm:spPr/>
    </dgm:pt>
    <dgm:pt modelId="{69BB3410-281A-4388-AA8E-CFC1740B2059}" type="pres">
      <dgm:prSet presAssocID="{F09C7390-9043-4FEF-BB8F-81953E3371C7}" presName="text3" presStyleCnt="0"/>
      <dgm:spPr/>
    </dgm:pt>
    <dgm:pt modelId="{18FCA78C-E324-46F7-A2BC-E02065473B76}" type="pres">
      <dgm:prSet presAssocID="{F09C7390-9043-4FEF-BB8F-81953E3371C7}" presName="textRepeatNode" presStyleLbl="alignNode1" presStyleIdx="2" presStyleCnt="4">
        <dgm:presLayoutVars>
          <dgm:chMax val="0"/>
          <dgm:chPref val="0"/>
          <dgm:bulletEnabled val="1"/>
        </dgm:presLayoutVars>
      </dgm:prSet>
      <dgm:spPr/>
      <dgm:t>
        <a:bodyPr/>
        <a:lstStyle/>
        <a:p>
          <a:endParaRPr lang="zh-TW" altLang="en-US"/>
        </a:p>
      </dgm:t>
    </dgm:pt>
    <dgm:pt modelId="{31A9E996-90F8-4554-9039-D681D9554A44}" type="pres">
      <dgm:prSet presAssocID="{F09C7390-9043-4FEF-BB8F-81953E3371C7}" presName="textaccent3" presStyleCnt="0"/>
      <dgm:spPr/>
    </dgm:pt>
    <dgm:pt modelId="{3E88335A-CD82-4D49-B6C1-61D7511C0C1D}" type="pres">
      <dgm:prSet presAssocID="{F09C7390-9043-4FEF-BB8F-81953E3371C7}" presName="accentRepeatNode" presStyleLbl="solidAlignAcc1" presStyleIdx="4" presStyleCnt="8"/>
      <dgm:spPr/>
    </dgm:pt>
    <dgm:pt modelId="{FD6CB06C-67FF-401B-B98C-3C0FB6814599}" type="pres">
      <dgm:prSet presAssocID="{5B183F8E-1FEA-40AE-B02E-1D0178972F3E}" presName="image3" presStyleCnt="0"/>
      <dgm:spPr/>
    </dgm:pt>
    <dgm:pt modelId="{A6CBD9B9-5F74-4265-8AA3-9AB3632C1BE2}" type="pres">
      <dgm:prSet presAssocID="{5B183F8E-1FEA-40AE-B02E-1D0178972F3E}" presName="imageRepeatNode" presStyleLbl="alignAcc1" presStyleIdx="2" presStyleCnt="4"/>
      <dgm:spPr/>
      <dgm:t>
        <a:bodyPr/>
        <a:lstStyle/>
        <a:p>
          <a:endParaRPr lang="zh-TW" altLang="en-US"/>
        </a:p>
      </dgm:t>
    </dgm:pt>
    <dgm:pt modelId="{06B55348-6D5E-4760-9E88-711E61D10C17}" type="pres">
      <dgm:prSet presAssocID="{5B183F8E-1FEA-40AE-B02E-1D0178972F3E}" presName="imageaccent3" presStyleCnt="0"/>
      <dgm:spPr/>
    </dgm:pt>
    <dgm:pt modelId="{FD9ED241-F63A-41E5-98CF-6C4AA0BE11EB}" type="pres">
      <dgm:prSet presAssocID="{5B183F8E-1FEA-40AE-B02E-1D0178972F3E}" presName="accentRepeatNode" presStyleLbl="solidAlignAcc1" presStyleIdx="5" presStyleCnt="8"/>
      <dgm:spPr/>
    </dgm:pt>
    <dgm:pt modelId="{9E1283B1-18F3-4344-99FC-92A9FF2C6A27}" type="pres">
      <dgm:prSet presAssocID="{BC5542A6-13E5-4B43-BDF3-BA4FA386BD08}" presName="text4" presStyleCnt="0"/>
      <dgm:spPr/>
    </dgm:pt>
    <dgm:pt modelId="{3083A7F2-6297-4ADA-A4E5-888946CBDFCD}" type="pres">
      <dgm:prSet presAssocID="{BC5542A6-13E5-4B43-BDF3-BA4FA386BD08}" presName="textRepeatNode" presStyleLbl="alignNode1" presStyleIdx="3" presStyleCnt="4">
        <dgm:presLayoutVars>
          <dgm:chMax val="0"/>
          <dgm:chPref val="0"/>
          <dgm:bulletEnabled val="1"/>
        </dgm:presLayoutVars>
      </dgm:prSet>
      <dgm:spPr/>
      <dgm:t>
        <a:bodyPr/>
        <a:lstStyle/>
        <a:p>
          <a:endParaRPr lang="zh-TW" altLang="en-US"/>
        </a:p>
      </dgm:t>
    </dgm:pt>
    <dgm:pt modelId="{1F65E426-A97D-46B2-AA2B-2D5A67DCCA44}" type="pres">
      <dgm:prSet presAssocID="{BC5542A6-13E5-4B43-BDF3-BA4FA386BD08}" presName="textaccent4" presStyleCnt="0"/>
      <dgm:spPr/>
    </dgm:pt>
    <dgm:pt modelId="{B02ADE47-DFA4-4CBC-9B23-282646F31E15}" type="pres">
      <dgm:prSet presAssocID="{BC5542A6-13E5-4B43-BDF3-BA4FA386BD08}" presName="accentRepeatNode" presStyleLbl="solidAlignAcc1" presStyleIdx="6" presStyleCnt="8"/>
      <dgm:spPr/>
    </dgm:pt>
    <dgm:pt modelId="{34A9F738-DAA1-4ED5-A28C-763A02429C1A}" type="pres">
      <dgm:prSet presAssocID="{0F851A1B-E2FD-4AE2-97AD-9AEE7A578CD3}" presName="image4" presStyleCnt="0"/>
      <dgm:spPr/>
    </dgm:pt>
    <dgm:pt modelId="{AA7C5ACC-9B39-44ED-98A7-537E6083AB7E}" type="pres">
      <dgm:prSet presAssocID="{0F851A1B-E2FD-4AE2-97AD-9AEE7A578CD3}" presName="imageRepeatNode" presStyleLbl="alignAcc1" presStyleIdx="3" presStyleCnt="4" custLinFactNeighborY="1622"/>
      <dgm:spPr/>
      <dgm:t>
        <a:bodyPr/>
        <a:lstStyle/>
        <a:p>
          <a:endParaRPr lang="zh-TW" altLang="en-US"/>
        </a:p>
      </dgm:t>
    </dgm:pt>
    <dgm:pt modelId="{F47B206A-5712-4206-B814-98C5FB3A8783}" type="pres">
      <dgm:prSet presAssocID="{0F851A1B-E2FD-4AE2-97AD-9AEE7A578CD3}" presName="imageaccent4" presStyleCnt="0"/>
      <dgm:spPr/>
    </dgm:pt>
    <dgm:pt modelId="{1760AAB9-F8F3-4D2E-AB4D-9F82C1D1C19D}" type="pres">
      <dgm:prSet presAssocID="{0F851A1B-E2FD-4AE2-97AD-9AEE7A578CD3}" presName="accentRepeatNode" presStyleLbl="solidAlignAcc1" presStyleIdx="7" presStyleCnt="8"/>
      <dgm:spPr/>
    </dgm:pt>
  </dgm:ptLst>
  <dgm:cxnLst>
    <dgm:cxn modelId="{B6C087D6-D7DC-4D84-8068-307210017964}" srcId="{213220DB-6BE8-4E4A-A8FA-4604EB1C0D43}" destId="{BF236EC5-BB15-4FD4-B091-F8C77CE27D28}" srcOrd="0" destOrd="0" parTransId="{A49A465F-2DC7-4178-B2B1-AE6F81974558}" sibTransId="{AF3D5D89-2035-4408-B0F0-08C590BF1695}"/>
    <dgm:cxn modelId="{68BC310A-A4FF-4CA0-91CA-4E9A7017913F}" srcId="{213220DB-6BE8-4E4A-A8FA-4604EB1C0D43}" destId="{BC5542A6-13E5-4B43-BDF3-BA4FA386BD08}" srcOrd="3" destOrd="0" parTransId="{895BCC76-BB54-4A34-B348-B64F8B24A7A1}" sibTransId="{0F851A1B-E2FD-4AE2-97AD-9AEE7A578CD3}"/>
    <dgm:cxn modelId="{3792B885-10CB-43B6-B150-BC8295940512}" srcId="{213220DB-6BE8-4E4A-A8FA-4604EB1C0D43}" destId="{F09C7390-9043-4FEF-BB8F-81953E3371C7}" srcOrd="2" destOrd="0" parTransId="{2807FF92-7170-4D7C-81F1-2B38C049801D}" sibTransId="{5B183F8E-1FEA-40AE-B02E-1D0178972F3E}"/>
    <dgm:cxn modelId="{F23080A3-E23A-4ED4-AC4A-9A292F079653}" type="presOf" srcId="{4DF5D801-F8EF-4A74-ACB9-568F6BCDDB29}" destId="{650FD9D5-69F8-4E8E-B5D1-DF7A93A16AED}" srcOrd="0" destOrd="0" presId="urn:microsoft.com/office/officeart/2008/layout/HexagonCluster"/>
    <dgm:cxn modelId="{7F7A52EB-5D3A-4C86-A468-53CC4B814F0E}" type="presOf" srcId="{BC5542A6-13E5-4B43-BDF3-BA4FA386BD08}" destId="{3083A7F2-6297-4ADA-A4E5-888946CBDFCD}" srcOrd="0" destOrd="0" presId="urn:microsoft.com/office/officeart/2008/layout/HexagonCluster"/>
    <dgm:cxn modelId="{C56F4591-2F63-4F85-8A6C-86DCECFDB908}" type="presOf" srcId="{213220DB-6BE8-4E4A-A8FA-4604EB1C0D43}" destId="{440C752E-2D4E-40DB-AAA2-F1C8A737F288}" srcOrd="0" destOrd="0" presId="urn:microsoft.com/office/officeart/2008/layout/HexagonCluster"/>
    <dgm:cxn modelId="{0C5EE21C-1819-468F-BED2-0168765A33D7}" type="presOf" srcId="{BF236EC5-BB15-4FD4-B091-F8C77CE27D28}" destId="{003590C9-3AC8-4FF9-AC32-A7A5CCD83B0D}" srcOrd="0" destOrd="0" presId="urn:microsoft.com/office/officeart/2008/layout/HexagonCluster"/>
    <dgm:cxn modelId="{D1D2A838-B48B-4D50-80FA-2528D2D04D0F}" type="presOf" srcId="{F09C7390-9043-4FEF-BB8F-81953E3371C7}" destId="{18FCA78C-E324-46F7-A2BC-E02065473B76}" srcOrd="0" destOrd="0" presId="urn:microsoft.com/office/officeart/2008/layout/HexagonCluster"/>
    <dgm:cxn modelId="{736F6BD5-6AB5-4C6C-9161-F8DF824E95CD}" type="presOf" srcId="{0F851A1B-E2FD-4AE2-97AD-9AEE7A578CD3}" destId="{AA7C5ACC-9B39-44ED-98A7-537E6083AB7E}" srcOrd="0" destOrd="0" presId="urn:microsoft.com/office/officeart/2008/layout/HexagonCluster"/>
    <dgm:cxn modelId="{953D7A56-C2F2-482F-A336-3AECF12289C8}" type="presOf" srcId="{AF3D5D89-2035-4408-B0F0-08C590BF1695}" destId="{FDBF360D-6877-4009-82B8-31C6424F2E36}" srcOrd="0" destOrd="0" presId="urn:microsoft.com/office/officeart/2008/layout/HexagonCluster"/>
    <dgm:cxn modelId="{D90504A6-16B9-4D7C-91FA-40BBB828124C}" type="presOf" srcId="{5B183F8E-1FEA-40AE-B02E-1D0178972F3E}" destId="{A6CBD9B9-5F74-4265-8AA3-9AB3632C1BE2}" srcOrd="0" destOrd="0" presId="urn:microsoft.com/office/officeart/2008/layout/HexagonCluster"/>
    <dgm:cxn modelId="{41CF4610-8E5B-4286-BB4C-882244257C87}" srcId="{213220DB-6BE8-4E4A-A8FA-4604EB1C0D43}" destId="{9A1BC7A1-2356-4699-AE42-AD986A941BA4}" srcOrd="1" destOrd="0" parTransId="{F65A570C-E477-4E58-806A-E2FD58383116}" sibTransId="{4DF5D801-F8EF-4A74-ACB9-568F6BCDDB29}"/>
    <dgm:cxn modelId="{325C11A6-1B14-4A5C-9A03-6A0DDDAA327A}" type="presOf" srcId="{9A1BC7A1-2356-4699-AE42-AD986A941BA4}" destId="{6FE47983-68D0-46B1-AD2E-D95F3C8FA75C}" srcOrd="0" destOrd="0" presId="urn:microsoft.com/office/officeart/2008/layout/HexagonCluster"/>
    <dgm:cxn modelId="{A36C932C-FAB2-4AFC-970C-C40E7BE0690B}" type="presParOf" srcId="{440C752E-2D4E-40DB-AAA2-F1C8A737F288}" destId="{A157493F-C3BD-4B26-BE52-1A26445DDCD1}" srcOrd="0" destOrd="0" presId="urn:microsoft.com/office/officeart/2008/layout/HexagonCluster"/>
    <dgm:cxn modelId="{68A289EC-113A-408B-AFD2-424E6F8A506C}" type="presParOf" srcId="{A157493F-C3BD-4B26-BE52-1A26445DDCD1}" destId="{003590C9-3AC8-4FF9-AC32-A7A5CCD83B0D}" srcOrd="0" destOrd="0" presId="urn:microsoft.com/office/officeart/2008/layout/HexagonCluster"/>
    <dgm:cxn modelId="{BAD11FFB-97CD-41D4-99E8-B3D7295ECB03}" type="presParOf" srcId="{440C752E-2D4E-40DB-AAA2-F1C8A737F288}" destId="{C1412F4B-B96F-4544-BDD3-5643DA809DF9}" srcOrd="1" destOrd="0" presId="urn:microsoft.com/office/officeart/2008/layout/HexagonCluster"/>
    <dgm:cxn modelId="{61F3676B-FADA-430B-9919-A6EB5A886B7F}" type="presParOf" srcId="{C1412F4B-B96F-4544-BDD3-5643DA809DF9}" destId="{3FBD7F82-AD7C-4D0A-96A3-25A759394BD0}" srcOrd="0" destOrd="0" presId="urn:microsoft.com/office/officeart/2008/layout/HexagonCluster"/>
    <dgm:cxn modelId="{644DCA09-8457-4D56-BBA5-63DDCF0F403F}" type="presParOf" srcId="{440C752E-2D4E-40DB-AAA2-F1C8A737F288}" destId="{D371B8C7-D5F2-4379-9E0C-B7A1A1432B84}" srcOrd="2" destOrd="0" presId="urn:microsoft.com/office/officeart/2008/layout/HexagonCluster"/>
    <dgm:cxn modelId="{5E94ECB5-AD82-4940-B9AF-45AEE9C49D90}" type="presParOf" srcId="{D371B8C7-D5F2-4379-9E0C-B7A1A1432B84}" destId="{FDBF360D-6877-4009-82B8-31C6424F2E36}" srcOrd="0" destOrd="0" presId="urn:microsoft.com/office/officeart/2008/layout/HexagonCluster"/>
    <dgm:cxn modelId="{8AB00520-DB3A-4134-8D5D-8ED41F040013}" type="presParOf" srcId="{440C752E-2D4E-40DB-AAA2-F1C8A737F288}" destId="{C0E87062-93AB-41B3-96B5-C0B86065375E}" srcOrd="3" destOrd="0" presId="urn:microsoft.com/office/officeart/2008/layout/HexagonCluster"/>
    <dgm:cxn modelId="{86604DA0-0EE8-46E0-A426-197D4C68FF27}" type="presParOf" srcId="{C0E87062-93AB-41B3-96B5-C0B86065375E}" destId="{602B99B3-EC73-496F-951B-9A603527DC38}" srcOrd="0" destOrd="0" presId="urn:microsoft.com/office/officeart/2008/layout/HexagonCluster"/>
    <dgm:cxn modelId="{3016B077-FF40-4CE4-B731-F7E69B19F619}" type="presParOf" srcId="{440C752E-2D4E-40DB-AAA2-F1C8A737F288}" destId="{8A0C0424-E5D1-4A08-A293-816803E81EF1}" srcOrd="4" destOrd="0" presId="urn:microsoft.com/office/officeart/2008/layout/HexagonCluster"/>
    <dgm:cxn modelId="{1211022E-4C4E-4261-8412-2CAE00261634}" type="presParOf" srcId="{8A0C0424-E5D1-4A08-A293-816803E81EF1}" destId="{6FE47983-68D0-46B1-AD2E-D95F3C8FA75C}" srcOrd="0" destOrd="0" presId="urn:microsoft.com/office/officeart/2008/layout/HexagonCluster"/>
    <dgm:cxn modelId="{DC554D2F-EA76-4893-A304-622E550E5B98}" type="presParOf" srcId="{440C752E-2D4E-40DB-AAA2-F1C8A737F288}" destId="{642AA00C-A09C-43A3-A756-1F382431E0F5}" srcOrd="5" destOrd="0" presId="urn:microsoft.com/office/officeart/2008/layout/HexagonCluster"/>
    <dgm:cxn modelId="{ED0360B5-505E-4397-8ECF-B6AF0CF5DCC4}" type="presParOf" srcId="{642AA00C-A09C-43A3-A756-1F382431E0F5}" destId="{23926FB6-0461-4724-8A53-0F54763F5365}" srcOrd="0" destOrd="0" presId="urn:microsoft.com/office/officeart/2008/layout/HexagonCluster"/>
    <dgm:cxn modelId="{97230FD2-6302-4779-BA51-E51C4ABAFF82}" type="presParOf" srcId="{440C752E-2D4E-40DB-AAA2-F1C8A737F288}" destId="{F27361E7-73CA-40A6-883D-AA9C826714EA}" srcOrd="6" destOrd="0" presId="urn:microsoft.com/office/officeart/2008/layout/HexagonCluster"/>
    <dgm:cxn modelId="{5CEDFFEC-9ADC-430A-BC7B-F7BDA821808F}" type="presParOf" srcId="{F27361E7-73CA-40A6-883D-AA9C826714EA}" destId="{650FD9D5-69F8-4E8E-B5D1-DF7A93A16AED}" srcOrd="0" destOrd="0" presId="urn:microsoft.com/office/officeart/2008/layout/HexagonCluster"/>
    <dgm:cxn modelId="{B34B9FDA-9BD4-4468-8458-C0E5A7B2967D}" type="presParOf" srcId="{440C752E-2D4E-40DB-AAA2-F1C8A737F288}" destId="{3E9A4CFF-998C-458C-998D-E7EF65A11CE6}" srcOrd="7" destOrd="0" presId="urn:microsoft.com/office/officeart/2008/layout/HexagonCluster"/>
    <dgm:cxn modelId="{36198E2C-A05A-4F13-AE27-12D327C4438C}" type="presParOf" srcId="{3E9A4CFF-998C-458C-998D-E7EF65A11CE6}" destId="{F261E2C1-CD30-4ABA-9080-000875254C80}" srcOrd="0" destOrd="0" presId="urn:microsoft.com/office/officeart/2008/layout/HexagonCluster"/>
    <dgm:cxn modelId="{4A592716-6240-448F-8731-598A59E80AEB}" type="presParOf" srcId="{440C752E-2D4E-40DB-AAA2-F1C8A737F288}" destId="{69BB3410-281A-4388-AA8E-CFC1740B2059}" srcOrd="8" destOrd="0" presId="urn:microsoft.com/office/officeart/2008/layout/HexagonCluster"/>
    <dgm:cxn modelId="{EF563A6B-4BE3-47D8-AF93-20A6EC5AB457}" type="presParOf" srcId="{69BB3410-281A-4388-AA8E-CFC1740B2059}" destId="{18FCA78C-E324-46F7-A2BC-E02065473B76}" srcOrd="0" destOrd="0" presId="urn:microsoft.com/office/officeart/2008/layout/HexagonCluster"/>
    <dgm:cxn modelId="{D472FBC0-5557-4613-918C-9D175A29F8A4}" type="presParOf" srcId="{440C752E-2D4E-40DB-AAA2-F1C8A737F288}" destId="{31A9E996-90F8-4554-9039-D681D9554A44}" srcOrd="9" destOrd="0" presId="urn:microsoft.com/office/officeart/2008/layout/HexagonCluster"/>
    <dgm:cxn modelId="{357CA992-572F-4256-BCD9-7CF4C691528C}" type="presParOf" srcId="{31A9E996-90F8-4554-9039-D681D9554A44}" destId="{3E88335A-CD82-4D49-B6C1-61D7511C0C1D}" srcOrd="0" destOrd="0" presId="urn:microsoft.com/office/officeart/2008/layout/HexagonCluster"/>
    <dgm:cxn modelId="{6ABCCFB2-FBA8-465F-B882-2F93947D0917}" type="presParOf" srcId="{440C752E-2D4E-40DB-AAA2-F1C8A737F288}" destId="{FD6CB06C-67FF-401B-B98C-3C0FB6814599}" srcOrd="10" destOrd="0" presId="urn:microsoft.com/office/officeart/2008/layout/HexagonCluster"/>
    <dgm:cxn modelId="{D454B576-9523-4DE0-947B-4F654E416B96}" type="presParOf" srcId="{FD6CB06C-67FF-401B-B98C-3C0FB6814599}" destId="{A6CBD9B9-5F74-4265-8AA3-9AB3632C1BE2}" srcOrd="0" destOrd="0" presId="urn:microsoft.com/office/officeart/2008/layout/HexagonCluster"/>
    <dgm:cxn modelId="{3ED389C1-F343-419D-B112-CF5F65CB8D81}" type="presParOf" srcId="{440C752E-2D4E-40DB-AAA2-F1C8A737F288}" destId="{06B55348-6D5E-4760-9E88-711E61D10C17}" srcOrd="11" destOrd="0" presId="urn:microsoft.com/office/officeart/2008/layout/HexagonCluster"/>
    <dgm:cxn modelId="{D6329A91-F765-428F-8F9A-8EBBB27C1AD2}" type="presParOf" srcId="{06B55348-6D5E-4760-9E88-711E61D10C17}" destId="{FD9ED241-F63A-41E5-98CF-6C4AA0BE11EB}" srcOrd="0" destOrd="0" presId="urn:microsoft.com/office/officeart/2008/layout/HexagonCluster"/>
    <dgm:cxn modelId="{44D0D30D-F976-4DAE-AED9-4DAD476C4D14}" type="presParOf" srcId="{440C752E-2D4E-40DB-AAA2-F1C8A737F288}" destId="{9E1283B1-18F3-4344-99FC-92A9FF2C6A27}" srcOrd="12" destOrd="0" presId="urn:microsoft.com/office/officeart/2008/layout/HexagonCluster"/>
    <dgm:cxn modelId="{DAF1B6A1-A879-4EC4-9576-D6606A07431D}" type="presParOf" srcId="{9E1283B1-18F3-4344-99FC-92A9FF2C6A27}" destId="{3083A7F2-6297-4ADA-A4E5-888946CBDFCD}" srcOrd="0" destOrd="0" presId="urn:microsoft.com/office/officeart/2008/layout/HexagonCluster"/>
    <dgm:cxn modelId="{8270B71D-E2A3-4513-A6F1-7E81FBA28EF0}" type="presParOf" srcId="{440C752E-2D4E-40DB-AAA2-F1C8A737F288}" destId="{1F65E426-A97D-46B2-AA2B-2D5A67DCCA44}" srcOrd="13" destOrd="0" presId="urn:microsoft.com/office/officeart/2008/layout/HexagonCluster"/>
    <dgm:cxn modelId="{687C262D-0E41-4A13-B406-AEA756A47B15}" type="presParOf" srcId="{1F65E426-A97D-46B2-AA2B-2D5A67DCCA44}" destId="{B02ADE47-DFA4-4CBC-9B23-282646F31E15}" srcOrd="0" destOrd="0" presId="urn:microsoft.com/office/officeart/2008/layout/HexagonCluster"/>
    <dgm:cxn modelId="{120DEC27-AE00-463B-BA02-5F54BF10865E}" type="presParOf" srcId="{440C752E-2D4E-40DB-AAA2-F1C8A737F288}" destId="{34A9F738-DAA1-4ED5-A28C-763A02429C1A}" srcOrd="14" destOrd="0" presId="urn:microsoft.com/office/officeart/2008/layout/HexagonCluster"/>
    <dgm:cxn modelId="{C48C1ED4-8CA2-402A-BBD5-4C57E3709A8C}" type="presParOf" srcId="{34A9F738-DAA1-4ED5-A28C-763A02429C1A}" destId="{AA7C5ACC-9B39-44ED-98A7-537E6083AB7E}" srcOrd="0" destOrd="0" presId="urn:microsoft.com/office/officeart/2008/layout/HexagonCluster"/>
    <dgm:cxn modelId="{E99AD491-623F-472D-85C8-358F224EE9BA}" type="presParOf" srcId="{440C752E-2D4E-40DB-AAA2-F1C8A737F288}" destId="{F47B206A-5712-4206-B814-98C5FB3A8783}" srcOrd="15" destOrd="0" presId="urn:microsoft.com/office/officeart/2008/layout/HexagonCluster"/>
    <dgm:cxn modelId="{16A5C761-6784-4BEF-BDFF-F76679D27E20}" type="presParOf" srcId="{F47B206A-5712-4206-B814-98C5FB3A8783}" destId="{1760AAB9-F8F3-4D2E-AB4D-9F82C1D1C19D}" srcOrd="0" destOrd="0" presId="urn:microsoft.com/office/officeart/2008/layout/Hexagon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DAE04-76B3-4240-8338-ECA280BFB8FE}"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1B88619F-20BA-46BA-8B50-F78ED1613665}">
      <dgm:prSet phldrT="[文字]" custT="1"/>
      <dgm:spPr/>
      <dgm:t>
        <a:bodyPr/>
        <a:lstStyle/>
        <a:p>
          <a:r>
            <a:rPr lang="zh-TW" altLang="en-US" sz="2000" b="1" dirty="0"/>
            <a:t>函文清查全區廠區自設之地下水井及水錶</a:t>
          </a:r>
        </a:p>
      </dgm:t>
    </dgm:pt>
    <dgm:pt modelId="{119E15A6-7C7B-4720-9AB2-7C2CD349E008}" type="parTrans" cxnId="{D1D1B666-FB38-4917-873B-2C058B0BA199}">
      <dgm:prSet/>
      <dgm:spPr/>
      <dgm:t>
        <a:bodyPr/>
        <a:lstStyle/>
        <a:p>
          <a:endParaRPr lang="zh-TW" altLang="en-US" sz="2800" b="1"/>
        </a:p>
      </dgm:t>
    </dgm:pt>
    <dgm:pt modelId="{B793B50C-8D3A-40F6-9750-E238889274BC}" type="sibTrans" cxnId="{D1D1B666-FB38-4917-873B-2C058B0BA199}">
      <dgm:prSet/>
      <dgm:spPr/>
      <dgm:t>
        <a:bodyPr/>
        <a:lstStyle/>
        <a:p>
          <a:endParaRPr lang="zh-TW" altLang="en-US" sz="2800" b="1"/>
        </a:p>
      </dgm:t>
    </dgm:pt>
    <dgm:pt modelId="{2331D516-8525-4382-8442-DBC4649B1540}">
      <dgm:prSet phldrT="[文字]" custT="1"/>
      <dgm:spPr/>
      <dgm:t>
        <a:bodyPr/>
        <a:lstStyle/>
        <a:p>
          <a:r>
            <a:rPr lang="zh-TW" altLang="en-US" sz="2000" b="1" dirty="0"/>
            <a:t>錶顯示異常、故障者、變更聯接輔導更新</a:t>
          </a:r>
        </a:p>
      </dgm:t>
    </dgm:pt>
    <dgm:pt modelId="{438787B6-A588-4223-A2DE-CDE969CFA906}" type="parTrans" cxnId="{77A4FC8F-8900-4DD9-A092-31B1EAF8B62F}">
      <dgm:prSet/>
      <dgm:spPr/>
      <dgm:t>
        <a:bodyPr/>
        <a:lstStyle/>
        <a:p>
          <a:endParaRPr lang="zh-TW" altLang="en-US" sz="2800" b="1"/>
        </a:p>
      </dgm:t>
    </dgm:pt>
    <dgm:pt modelId="{AE28382C-A3AA-4D60-A82D-09CBB3699F2F}" type="sibTrans" cxnId="{77A4FC8F-8900-4DD9-A092-31B1EAF8B62F}">
      <dgm:prSet/>
      <dgm:spPr/>
      <dgm:t>
        <a:bodyPr/>
        <a:lstStyle/>
        <a:p>
          <a:endParaRPr lang="zh-TW" altLang="en-US" sz="2800" b="1"/>
        </a:p>
      </dgm:t>
    </dgm:pt>
    <dgm:pt modelId="{0106986D-E096-4F1A-96AE-117417A7CE8B}">
      <dgm:prSet phldrT="[文字]" custT="1"/>
      <dgm:spPr/>
      <dgm:t>
        <a:bodyPr/>
        <a:lstStyle/>
        <a:p>
          <a:r>
            <a:rPr lang="zh-TW" altLang="en-US" sz="2000" b="1" dirty="0"/>
            <a:t>新設廠</a:t>
          </a:r>
          <a:r>
            <a:rPr lang="en-US" altLang="zh-TW" sz="2000" b="1" dirty="0"/>
            <a:t>-</a:t>
          </a:r>
          <a:r>
            <a:rPr lang="zh-TW" altLang="en-US" sz="2000" b="1" dirty="0"/>
            <a:t>使用新水錶</a:t>
          </a:r>
        </a:p>
      </dgm:t>
    </dgm:pt>
    <dgm:pt modelId="{439D4C9A-929B-4692-9356-AC29290C23EB}" type="parTrans" cxnId="{D5885069-D048-44D9-901B-7D61E3009CB8}">
      <dgm:prSet/>
      <dgm:spPr/>
      <dgm:t>
        <a:bodyPr/>
        <a:lstStyle/>
        <a:p>
          <a:endParaRPr lang="zh-TW" altLang="en-US" sz="2800" b="1"/>
        </a:p>
      </dgm:t>
    </dgm:pt>
    <dgm:pt modelId="{62A82591-C1CE-42EE-A4D9-B21F65BFD14F}" type="sibTrans" cxnId="{D5885069-D048-44D9-901B-7D61E3009CB8}">
      <dgm:prSet/>
      <dgm:spPr/>
      <dgm:t>
        <a:bodyPr/>
        <a:lstStyle/>
        <a:p>
          <a:endParaRPr lang="zh-TW" altLang="en-US" sz="2800" b="1"/>
        </a:p>
      </dgm:t>
    </dgm:pt>
    <dgm:pt modelId="{B1BEF4F8-85B9-4698-8C60-9BD5A5F2007A}">
      <dgm:prSet custT="1"/>
      <dgm:spPr/>
      <dgm:t>
        <a:bodyPr/>
        <a:lstStyle/>
        <a:p>
          <a:r>
            <a:rPr lang="zh-TW" altLang="en-US" sz="2000" b="1" dirty="0"/>
            <a:t>列表、拍照、造冊、廠商回覆</a:t>
          </a:r>
        </a:p>
      </dgm:t>
    </dgm:pt>
    <dgm:pt modelId="{417388AB-8F33-4733-9CD2-7027AD332C69}" type="parTrans" cxnId="{AAA058D2-5E10-418C-8DE1-A3FD1DA493C3}">
      <dgm:prSet/>
      <dgm:spPr/>
      <dgm:t>
        <a:bodyPr/>
        <a:lstStyle/>
        <a:p>
          <a:endParaRPr lang="zh-TW" altLang="en-US" sz="2800" b="1"/>
        </a:p>
      </dgm:t>
    </dgm:pt>
    <dgm:pt modelId="{4DBB4454-D7C8-41D6-8FAE-5E33A50DCB0B}" type="sibTrans" cxnId="{AAA058D2-5E10-418C-8DE1-A3FD1DA493C3}">
      <dgm:prSet/>
      <dgm:spPr/>
      <dgm:t>
        <a:bodyPr/>
        <a:lstStyle/>
        <a:p>
          <a:endParaRPr lang="zh-TW" altLang="en-US" sz="2800" b="1"/>
        </a:p>
      </dgm:t>
    </dgm:pt>
    <dgm:pt modelId="{20E10C76-DA69-43CA-B4BD-230DE4C81C1E}">
      <dgm:prSet custT="1"/>
      <dgm:spPr/>
      <dgm:t>
        <a:bodyPr/>
        <a:lstStyle/>
        <a:p>
          <a:r>
            <a:rPr lang="zh-TW" altLang="en-US" sz="2000" b="1" dirty="0"/>
            <a:t>查核地下水錶用水量</a:t>
          </a:r>
        </a:p>
      </dgm:t>
    </dgm:pt>
    <dgm:pt modelId="{C2B490AD-A342-4242-BBBA-00926A360343}" type="parTrans" cxnId="{03BE8CF8-7882-4587-AAE5-E43816EC1849}">
      <dgm:prSet/>
      <dgm:spPr/>
      <dgm:t>
        <a:bodyPr/>
        <a:lstStyle/>
        <a:p>
          <a:endParaRPr lang="zh-TW" altLang="en-US" sz="2800" b="1"/>
        </a:p>
      </dgm:t>
    </dgm:pt>
    <dgm:pt modelId="{92C69DD7-9CDC-4065-9268-87B67331053F}" type="sibTrans" cxnId="{03BE8CF8-7882-4587-AAE5-E43816EC1849}">
      <dgm:prSet/>
      <dgm:spPr/>
      <dgm:t>
        <a:bodyPr/>
        <a:lstStyle/>
        <a:p>
          <a:endParaRPr lang="zh-TW" altLang="en-US" sz="2800" b="1"/>
        </a:p>
      </dgm:t>
    </dgm:pt>
    <dgm:pt modelId="{9B545EAE-ABA3-4D9E-9884-1A81C2BFF0AE}">
      <dgm:prSet custT="1"/>
      <dgm:spPr/>
      <dgm:t>
        <a:bodyPr/>
        <a:lstStyle/>
        <a:p>
          <a:r>
            <a:rPr lang="zh-TW" altLang="en-US" sz="2000" b="1" dirty="0"/>
            <a:t>輔導應向市府申請地下水井水權</a:t>
          </a:r>
        </a:p>
      </dgm:t>
    </dgm:pt>
    <dgm:pt modelId="{ECF94B1B-CAAF-4C0D-99FB-BE1546E07ED6}" type="parTrans" cxnId="{A8BF1AA1-E9C5-4F20-A9E9-3945299087DA}">
      <dgm:prSet/>
      <dgm:spPr/>
      <dgm:t>
        <a:bodyPr/>
        <a:lstStyle/>
        <a:p>
          <a:endParaRPr lang="zh-TW" altLang="en-US" sz="2800" b="1"/>
        </a:p>
      </dgm:t>
    </dgm:pt>
    <dgm:pt modelId="{F9592336-2BFF-4984-83C0-2DE6CB4FF612}" type="sibTrans" cxnId="{A8BF1AA1-E9C5-4F20-A9E9-3945299087DA}">
      <dgm:prSet/>
      <dgm:spPr/>
      <dgm:t>
        <a:bodyPr/>
        <a:lstStyle/>
        <a:p>
          <a:endParaRPr lang="zh-TW" altLang="en-US" sz="2800" b="1"/>
        </a:p>
      </dgm:t>
    </dgm:pt>
    <dgm:pt modelId="{7A163D23-E97F-4382-865D-DA0244F110EC}" type="pres">
      <dgm:prSet presAssocID="{C94DAE04-76B3-4240-8338-ECA280BFB8FE}" presName="Name0" presStyleCnt="0">
        <dgm:presLayoutVars>
          <dgm:dir/>
          <dgm:animLvl val="lvl"/>
          <dgm:resizeHandles val="exact"/>
        </dgm:presLayoutVars>
      </dgm:prSet>
      <dgm:spPr/>
      <dgm:t>
        <a:bodyPr/>
        <a:lstStyle/>
        <a:p>
          <a:endParaRPr lang="zh-TW" altLang="en-US"/>
        </a:p>
      </dgm:t>
    </dgm:pt>
    <dgm:pt modelId="{9B8D842C-15BD-46DD-9166-C8A490828F72}" type="pres">
      <dgm:prSet presAssocID="{9B545EAE-ABA3-4D9E-9884-1A81C2BFF0AE}" presName="boxAndChildren" presStyleCnt="0"/>
      <dgm:spPr/>
    </dgm:pt>
    <dgm:pt modelId="{966C7041-0E7F-41CD-8AA0-EF8200D9D320}" type="pres">
      <dgm:prSet presAssocID="{9B545EAE-ABA3-4D9E-9884-1A81C2BFF0AE}" presName="parentTextBox" presStyleLbl="node1" presStyleIdx="0" presStyleCnt="6"/>
      <dgm:spPr/>
      <dgm:t>
        <a:bodyPr/>
        <a:lstStyle/>
        <a:p>
          <a:endParaRPr lang="zh-TW" altLang="en-US"/>
        </a:p>
      </dgm:t>
    </dgm:pt>
    <dgm:pt modelId="{C43CD253-9ECE-42F9-972F-BAED70991FCC}" type="pres">
      <dgm:prSet presAssocID="{62A82591-C1CE-42EE-A4D9-B21F65BFD14F}" presName="sp" presStyleCnt="0"/>
      <dgm:spPr/>
    </dgm:pt>
    <dgm:pt modelId="{55090E54-1662-440C-A776-253496CB868D}" type="pres">
      <dgm:prSet presAssocID="{0106986D-E096-4F1A-96AE-117417A7CE8B}" presName="arrowAndChildren" presStyleCnt="0"/>
      <dgm:spPr/>
    </dgm:pt>
    <dgm:pt modelId="{C0E5CEF3-9A92-4F6B-9CEE-0B97AE8638E3}" type="pres">
      <dgm:prSet presAssocID="{0106986D-E096-4F1A-96AE-117417A7CE8B}" presName="parentTextArrow" presStyleLbl="node1" presStyleIdx="1" presStyleCnt="6"/>
      <dgm:spPr/>
      <dgm:t>
        <a:bodyPr/>
        <a:lstStyle/>
        <a:p>
          <a:endParaRPr lang="zh-TW" altLang="en-US"/>
        </a:p>
      </dgm:t>
    </dgm:pt>
    <dgm:pt modelId="{B6E9675F-12CC-491E-A6EF-C32BDFE21CA9}" type="pres">
      <dgm:prSet presAssocID="{AE28382C-A3AA-4D60-A82D-09CBB3699F2F}" presName="sp" presStyleCnt="0"/>
      <dgm:spPr/>
    </dgm:pt>
    <dgm:pt modelId="{B91EA860-AC50-4666-B252-A659B73215A1}" type="pres">
      <dgm:prSet presAssocID="{2331D516-8525-4382-8442-DBC4649B1540}" presName="arrowAndChildren" presStyleCnt="0"/>
      <dgm:spPr/>
    </dgm:pt>
    <dgm:pt modelId="{0E5036BF-C597-49D5-A768-EEEE316CF326}" type="pres">
      <dgm:prSet presAssocID="{2331D516-8525-4382-8442-DBC4649B1540}" presName="parentTextArrow" presStyleLbl="node1" presStyleIdx="2" presStyleCnt="6"/>
      <dgm:spPr/>
      <dgm:t>
        <a:bodyPr/>
        <a:lstStyle/>
        <a:p>
          <a:endParaRPr lang="zh-TW" altLang="en-US"/>
        </a:p>
      </dgm:t>
    </dgm:pt>
    <dgm:pt modelId="{2ADEC26C-8CFC-4F53-B1C8-B1114B8A58C3}" type="pres">
      <dgm:prSet presAssocID="{92C69DD7-9CDC-4065-9268-87B67331053F}" presName="sp" presStyleCnt="0"/>
      <dgm:spPr/>
    </dgm:pt>
    <dgm:pt modelId="{F361944E-9A4F-4FCC-9C55-11B2AE7289F5}" type="pres">
      <dgm:prSet presAssocID="{20E10C76-DA69-43CA-B4BD-230DE4C81C1E}" presName="arrowAndChildren" presStyleCnt="0"/>
      <dgm:spPr/>
    </dgm:pt>
    <dgm:pt modelId="{F1438405-1910-4FE6-8050-F98D05606A22}" type="pres">
      <dgm:prSet presAssocID="{20E10C76-DA69-43CA-B4BD-230DE4C81C1E}" presName="parentTextArrow" presStyleLbl="node1" presStyleIdx="3" presStyleCnt="6"/>
      <dgm:spPr/>
      <dgm:t>
        <a:bodyPr/>
        <a:lstStyle/>
        <a:p>
          <a:endParaRPr lang="zh-TW" altLang="en-US"/>
        </a:p>
      </dgm:t>
    </dgm:pt>
    <dgm:pt modelId="{0821F48D-2D69-4EE4-A236-C2466E34E5B1}" type="pres">
      <dgm:prSet presAssocID="{4DBB4454-D7C8-41D6-8FAE-5E33A50DCB0B}" presName="sp" presStyleCnt="0"/>
      <dgm:spPr/>
    </dgm:pt>
    <dgm:pt modelId="{DC7DF067-22D2-49DB-82B1-5D9D43EABE2C}" type="pres">
      <dgm:prSet presAssocID="{B1BEF4F8-85B9-4698-8C60-9BD5A5F2007A}" presName="arrowAndChildren" presStyleCnt="0"/>
      <dgm:spPr/>
    </dgm:pt>
    <dgm:pt modelId="{48C8FE0A-52C4-4F73-B9AA-2F3C33D8510C}" type="pres">
      <dgm:prSet presAssocID="{B1BEF4F8-85B9-4698-8C60-9BD5A5F2007A}" presName="parentTextArrow" presStyleLbl="node1" presStyleIdx="4" presStyleCnt="6"/>
      <dgm:spPr/>
      <dgm:t>
        <a:bodyPr/>
        <a:lstStyle/>
        <a:p>
          <a:endParaRPr lang="zh-TW" altLang="en-US"/>
        </a:p>
      </dgm:t>
    </dgm:pt>
    <dgm:pt modelId="{0BBF164B-3BDF-49C5-9CE4-6136ADC51E21}" type="pres">
      <dgm:prSet presAssocID="{B793B50C-8D3A-40F6-9750-E238889274BC}" presName="sp" presStyleCnt="0"/>
      <dgm:spPr/>
    </dgm:pt>
    <dgm:pt modelId="{F192D30B-CFDA-4AFD-9839-2D5B2368F66C}" type="pres">
      <dgm:prSet presAssocID="{1B88619F-20BA-46BA-8B50-F78ED1613665}" presName="arrowAndChildren" presStyleCnt="0"/>
      <dgm:spPr/>
    </dgm:pt>
    <dgm:pt modelId="{E3E47FBE-9621-4219-A4FB-BF840ED9D893}" type="pres">
      <dgm:prSet presAssocID="{1B88619F-20BA-46BA-8B50-F78ED1613665}" presName="parentTextArrow" presStyleLbl="node1" presStyleIdx="5" presStyleCnt="6"/>
      <dgm:spPr/>
      <dgm:t>
        <a:bodyPr/>
        <a:lstStyle/>
        <a:p>
          <a:endParaRPr lang="zh-TW" altLang="en-US"/>
        </a:p>
      </dgm:t>
    </dgm:pt>
  </dgm:ptLst>
  <dgm:cxnLst>
    <dgm:cxn modelId="{A1C810E3-16EF-4980-8A3A-0B02D0FFEB40}" type="presOf" srcId="{B1BEF4F8-85B9-4698-8C60-9BD5A5F2007A}" destId="{48C8FE0A-52C4-4F73-B9AA-2F3C33D8510C}" srcOrd="0" destOrd="0" presId="urn:microsoft.com/office/officeart/2005/8/layout/process4"/>
    <dgm:cxn modelId="{AAA058D2-5E10-418C-8DE1-A3FD1DA493C3}" srcId="{C94DAE04-76B3-4240-8338-ECA280BFB8FE}" destId="{B1BEF4F8-85B9-4698-8C60-9BD5A5F2007A}" srcOrd="1" destOrd="0" parTransId="{417388AB-8F33-4733-9CD2-7027AD332C69}" sibTransId="{4DBB4454-D7C8-41D6-8FAE-5E33A50DCB0B}"/>
    <dgm:cxn modelId="{D1D1B666-FB38-4917-873B-2C058B0BA199}" srcId="{C94DAE04-76B3-4240-8338-ECA280BFB8FE}" destId="{1B88619F-20BA-46BA-8B50-F78ED1613665}" srcOrd="0" destOrd="0" parTransId="{119E15A6-7C7B-4720-9AB2-7C2CD349E008}" sibTransId="{B793B50C-8D3A-40F6-9750-E238889274BC}"/>
    <dgm:cxn modelId="{7F4EFDEE-79C2-4855-9844-B4051044A787}" type="presOf" srcId="{2331D516-8525-4382-8442-DBC4649B1540}" destId="{0E5036BF-C597-49D5-A768-EEEE316CF326}" srcOrd="0" destOrd="0" presId="urn:microsoft.com/office/officeart/2005/8/layout/process4"/>
    <dgm:cxn modelId="{151F0AA8-EC9D-4BE3-9B16-3FC5C39CEF01}" type="presOf" srcId="{C94DAE04-76B3-4240-8338-ECA280BFB8FE}" destId="{7A163D23-E97F-4382-865D-DA0244F110EC}" srcOrd="0" destOrd="0" presId="urn:microsoft.com/office/officeart/2005/8/layout/process4"/>
    <dgm:cxn modelId="{77A4FC8F-8900-4DD9-A092-31B1EAF8B62F}" srcId="{C94DAE04-76B3-4240-8338-ECA280BFB8FE}" destId="{2331D516-8525-4382-8442-DBC4649B1540}" srcOrd="3" destOrd="0" parTransId="{438787B6-A588-4223-A2DE-CDE969CFA906}" sibTransId="{AE28382C-A3AA-4D60-A82D-09CBB3699F2F}"/>
    <dgm:cxn modelId="{831BBB25-C7B2-4544-AC51-8F346680E3DD}" type="presOf" srcId="{9B545EAE-ABA3-4D9E-9884-1A81C2BFF0AE}" destId="{966C7041-0E7F-41CD-8AA0-EF8200D9D320}" srcOrd="0" destOrd="0" presId="urn:microsoft.com/office/officeart/2005/8/layout/process4"/>
    <dgm:cxn modelId="{DE6EC823-6C0E-4FC5-A078-2101C447B2D2}" type="presOf" srcId="{1B88619F-20BA-46BA-8B50-F78ED1613665}" destId="{E3E47FBE-9621-4219-A4FB-BF840ED9D893}" srcOrd="0" destOrd="0" presId="urn:microsoft.com/office/officeart/2005/8/layout/process4"/>
    <dgm:cxn modelId="{5644C4B2-E6B0-4A75-A065-84302B325329}" type="presOf" srcId="{0106986D-E096-4F1A-96AE-117417A7CE8B}" destId="{C0E5CEF3-9A92-4F6B-9CEE-0B97AE8638E3}" srcOrd="0" destOrd="0" presId="urn:microsoft.com/office/officeart/2005/8/layout/process4"/>
    <dgm:cxn modelId="{6ACC87EB-9CC1-4B92-BF6D-7C0961BBBBEF}" type="presOf" srcId="{20E10C76-DA69-43CA-B4BD-230DE4C81C1E}" destId="{F1438405-1910-4FE6-8050-F98D05606A22}" srcOrd="0" destOrd="0" presId="urn:microsoft.com/office/officeart/2005/8/layout/process4"/>
    <dgm:cxn modelId="{A8BF1AA1-E9C5-4F20-A9E9-3945299087DA}" srcId="{C94DAE04-76B3-4240-8338-ECA280BFB8FE}" destId="{9B545EAE-ABA3-4D9E-9884-1A81C2BFF0AE}" srcOrd="5" destOrd="0" parTransId="{ECF94B1B-CAAF-4C0D-99FB-BE1546E07ED6}" sibTransId="{F9592336-2BFF-4984-83C0-2DE6CB4FF612}"/>
    <dgm:cxn modelId="{03BE8CF8-7882-4587-AAE5-E43816EC1849}" srcId="{C94DAE04-76B3-4240-8338-ECA280BFB8FE}" destId="{20E10C76-DA69-43CA-B4BD-230DE4C81C1E}" srcOrd="2" destOrd="0" parTransId="{C2B490AD-A342-4242-BBBA-00926A360343}" sibTransId="{92C69DD7-9CDC-4065-9268-87B67331053F}"/>
    <dgm:cxn modelId="{D5885069-D048-44D9-901B-7D61E3009CB8}" srcId="{C94DAE04-76B3-4240-8338-ECA280BFB8FE}" destId="{0106986D-E096-4F1A-96AE-117417A7CE8B}" srcOrd="4" destOrd="0" parTransId="{439D4C9A-929B-4692-9356-AC29290C23EB}" sibTransId="{62A82591-C1CE-42EE-A4D9-B21F65BFD14F}"/>
    <dgm:cxn modelId="{1754BE71-34E5-4D3E-ABAF-9C7652FFDBE9}" type="presParOf" srcId="{7A163D23-E97F-4382-865D-DA0244F110EC}" destId="{9B8D842C-15BD-46DD-9166-C8A490828F72}" srcOrd="0" destOrd="0" presId="urn:microsoft.com/office/officeart/2005/8/layout/process4"/>
    <dgm:cxn modelId="{A1EC0720-F5C4-41F6-9A61-A4DBB014E5DE}" type="presParOf" srcId="{9B8D842C-15BD-46DD-9166-C8A490828F72}" destId="{966C7041-0E7F-41CD-8AA0-EF8200D9D320}" srcOrd="0" destOrd="0" presId="urn:microsoft.com/office/officeart/2005/8/layout/process4"/>
    <dgm:cxn modelId="{19E6B061-B625-4983-9516-8E4459423680}" type="presParOf" srcId="{7A163D23-E97F-4382-865D-DA0244F110EC}" destId="{C43CD253-9ECE-42F9-972F-BAED70991FCC}" srcOrd="1" destOrd="0" presId="urn:microsoft.com/office/officeart/2005/8/layout/process4"/>
    <dgm:cxn modelId="{4947992F-07FB-4EFC-9760-AC9E2F59B937}" type="presParOf" srcId="{7A163D23-E97F-4382-865D-DA0244F110EC}" destId="{55090E54-1662-440C-A776-253496CB868D}" srcOrd="2" destOrd="0" presId="urn:microsoft.com/office/officeart/2005/8/layout/process4"/>
    <dgm:cxn modelId="{F8E35176-2A48-4BF4-936A-5A3CA335B1A5}" type="presParOf" srcId="{55090E54-1662-440C-A776-253496CB868D}" destId="{C0E5CEF3-9A92-4F6B-9CEE-0B97AE8638E3}" srcOrd="0" destOrd="0" presId="urn:microsoft.com/office/officeart/2005/8/layout/process4"/>
    <dgm:cxn modelId="{38DA6320-27E1-4683-AA20-853F1F3851BF}" type="presParOf" srcId="{7A163D23-E97F-4382-865D-DA0244F110EC}" destId="{B6E9675F-12CC-491E-A6EF-C32BDFE21CA9}" srcOrd="3" destOrd="0" presId="urn:microsoft.com/office/officeart/2005/8/layout/process4"/>
    <dgm:cxn modelId="{DE6BC735-EDD0-48EF-904C-67B13E8E4FD2}" type="presParOf" srcId="{7A163D23-E97F-4382-865D-DA0244F110EC}" destId="{B91EA860-AC50-4666-B252-A659B73215A1}" srcOrd="4" destOrd="0" presId="urn:microsoft.com/office/officeart/2005/8/layout/process4"/>
    <dgm:cxn modelId="{CA8D3EA2-0A2D-4D8C-B20B-E6BD25E51308}" type="presParOf" srcId="{B91EA860-AC50-4666-B252-A659B73215A1}" destId="{0E5036BF-C597-49D5-A768-EEEE316CF326}" srcOrd="0" destOrd="0" presId="urn:microsoft.com/office/officeart/2005/8/layout/process4"/>
    <dgm:cxn modelId="{CE23A5DB-5325-4ADB-84E9-C4701FE46D6A}" type="presParOf" srcId="{7A163D23-E97F-4382-865D-DA0244F110EC}" destId="{2ADEC26C-8CFC-4F53-B1C8-B1114B8A58C3}" srcOrd="5" destOrd="0" presId="urn:microsoft.com/office/officeart/2005/8/layout/process4"/>
    <dgm:cxn modelId="{5E90D8BD-AA08-46B5-BEA8-461811B33DAB}" type="presParOf" srcId="{7A163D23-E97F-4382-865D-DA0244F110EC}" destId="{F361944E-9A4F-4FCC-9C55-11B2AE7289F5}" srcOrd="6" destOrd="0" presId="urn:microsoft.com/office/officeart/2005/8/layout/process4"/>
    <dgm:cxn modelId="{ED848DC2-A698-4134-AD48-CB04C90BADC8}" type="presParOf" srcId="{F361944E-9A4F-4FCC-9C55-11B2AE7289F5}" destId="{F1438405-1910-4FE6-8050-F98D05606A22}" srcOrd="0" destOrd="0" presId="urn:microsoft.com/office/officeart/2005/8/layout/process4"/>
    <dgm:cxn modelId="{97ACD596-2C16-41F0-A35D-227EBFD2B15D}" type="presParOf" srcId="{7A163D23-E97F-4382-865D-DA0244F110EC}" destId="{0821F48D-2D69-4EE4-A236-C2466E34E5B1}" srcOrd="7" destOrd="0" presId="urn:microsoft.com/office/officeart/2005/8/layout/process4"/>
    <dgm:cxn modelId="{A93053D7-CA98-47ED-8E3C-2787F174000F}" type="presParOf" srcId="{7A163D23-E97F-4382-865D-DA0244F110EC}" destId="{DC7DF067-22D2-49DB-82B1-5D9D43EABE2C}" srcOrd="8" destOrd="0" presId="urn:microsoft.com/office/officeart/2005/8/layout/process4"/>
    <dgm:cxn modelId="{3C002687-9445-4A41-98FF-114A68F67DBD}" type="presParOf" srcId="{DC7DF067-22D2-49DB-82B1-5D9D43EABE2C}" destId="{48C8FE0A-52C4-4F73-B9AA-2F3C33D8510C}" srcOrd="0" destOrd="0" presId="urn:microsoft.com/office/officeart/2005/8/layout/process4"/>
    <dgm:cxn modelId="{932FF500-5DBA-4C14-87FB-26B5C86B2F74}" type="presParOf" srcId="{7A163D23-E97F-4382-865D-DA0244F110EC}" destId="{0BBF164B-3BDF-49C5-9CE4-6136ADC51E21}" srcOrd="9" destOrd="0" presId="urn:microsoft.com/office/officeart/2005/8/layout/process4"/>
    <dgm:cxn modelId="{D27FF9D2-FA3B-4226-B148-054994DE558C}" type="presParOf" srcId="{7A163D23-E97F-4382-865D-DA0244F110EC}" destId="{F192D30B-CFDA-4AFD-9839-2D5B2368F66C}" srcOrd="10" destOrd="0" presId="urn:microsoft.com/office/officeart/2005/8/layout/process4"/>
    <dgm:cxn modelId="{067F27DE-56B9-44B1-BB4C-3C6FBACE6477}" type="presParOf" srcId="{F192D30B-CFDA-4AFD-9839-2D5B2368F66C}" destId="{E3E47FBE-9621-4219-A4FB-BF840ED9D893}"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4BE3C8-D141-40AA-B8BC-85004A1CE339}"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zh-TW" altLang="en-US"/>
        </a:p>
      </dgm:t>
    </dgm:pt>
    <dgm:pt modelId="{44201827-EBE6-4302-B17A-DF8F996F07B5}">
      <dgm:prSet phldrT="[文字]" custT="1"/>
      <dgm:spPr/>
      <dgm:t>
        <a:bodyPr/>
        <a:lstStyle/>
        <a:p>
          <a:r>
            <a:rPr kumimoji="1" lang="zh-TW" altLang="en-US" sz="2500" b="1" dirty="0">
              <a:latin typeface="微軟正黑體" panose="020B0604030504040204" pitchFamily="34" charset="-120"/>
              <a:ea typeface="微軟正黑體" panose="020B0604030504040204" pitchFamily="34" charset="-120"/>
            </a:rPr>
            <a:t>水量總平均成長</a:t>
          </a:r>
          <a:r>
            <a:rPr kumimoji="1" lang="zh-TW" altLang="en-US" sz="2500" b="1" dirty="0" smtClean="0">
              <a:latin typeface="微軟正黑體" panose="020B0604030504040204" pitchFamily="34" charset="-120"/>
              <a:ea typeface="微軟正黑體" panose="020B0604030504040204" pitchFamily="34" charset="-120"/>
            </a:rPr>
            <a:t>約</a:t>
          </a:r>
          <a:r>
            <a:rPr kumimoji="1" lang="en-US" altLang="zh-TW" sz="2800" b="1" i="1" u="sng" dirty="0" smtClean="0">
              <a:latin typeface="微軟正黑體" panose="020B0604030504040204" pitchFamily="34" charset="-120"/>
              <a:ea typeface="微軟正黑體" panose="020B0604030504040204" pitchFamily="34" charset="-120"/>
            </a:rPr>
            <a:t>19.3</a:t>
          </a:r>
          <a:r>
            <a:rPr kumimoji="1" lang="zh-TW" altLang="en-US" sz="2800" b="1" i="1" u="sng" dirty="0" smtClean="0">
              <a:latin typeface="微軟正黑體" panose="020B0604030504040204" pitchFamily="34" charset="-120"/>
              <a:ea typeface="微軟正黑體" panose="020B0604030504040204" pitchFamily="34" charset="-120"/>
            </a:rPr>
            <a:t>％</a:t>
          </a:r>
          <a:endParaRPr lang="zh-TW" altLang="en-US" sz="2800" b="1" i="1" u="sng" dirty="0">
            <a:latin typeface="微軟正黑體" panose="020B0604030504040204" pitchFamily="34" charset="-120"/>
            <a:ea typeface="微軟正黑體" panose="020B0604030504040204" pitchFamily="34" charset="-120"/>
          </a:endParaRPr>
        </a:p>
      </dgm:t>
    </dgm:pt>
    <dgm:pt modelId="{DD940FFB-8927-4FF9-AD48-5234B921E76D}" type="parTrans" cxnId="{568786D9-056D-4471-ACAE-AD063FBB6E5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2E926FD-B568-49BE-B1F8-2672E54352E6}" type="sibTrans" cxnId="{568786D9-056D-4471-ACAE-AD063FBB6E5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4FB7002-9EC3-4953-BD42-C8F089C3AAB6}">
      <dgm:prSet phldrT="[文字]" custT="1"/>
      <dgm:spPr/>
      <dgm:t>
        <a:bodyPr/>
        <a:lstStyle/>
        <a:p>
          <a:r>
            <a:rPr kumimoji="1" lang="zh-TW" altLang="en-US" sz="2400" b="1" dirty="0">
              <a:latin typeface="微軟正黑體" panose="020B0604030504040204" pitchFamily="34" charset="-120"/>
              <a:ea typeface="微軟正黑體" panose="020B0604030504040204" pitchFamily="34" charset="-120"/>
            </a:rPr>
            <a:t>衰減</a:t>
          </a:r>
          <a:r>
            <a:rPr kumimoji="1" lang="en-US" altLang="zh-TW" sz="2400" b="1" dirty="0">
              <a:latin typeface="微軟正黑體" panose="020B0604030504040204" pitchFamily="34" charset="-120"/>
              <a:ea typeface="微軟正黑體" panose="020B0604030504040204" pitchFamily="34" charset="-120"/>
            </a:rPr>
            <a:t>:</a:t>
          </a:r>
          <a:r>
            <a:rPr kumimoji="1" lang="en-US" altLang="zh-TW" sz="2400" b="1" dirty="0" smtClean="0">
              <a:latin typeface="微軟正黑體" panose="020B0604030504040204" pitchFamily="34" charset="-120"/>
              <a:ea typeface="微軟正黑體" panose="020B0604030504040204" pitchFamily="34" charset="-120"/>
            </a:rPr>
            <a:t>13</a:t>
          </a:r>
          <a:r>
            <a:rPr kumimoji="1" lang="zh-TW" altLang="en-US" sz="2400" b="1" dirty="0" smtClean="0">
              <a:latin typeface="微軟正黑體" panose="020B0604030504040204" pitchFamily="34" charset="-120"/>
              <a:ea typeface="微軟正黑體" panose="020B0604030504040204" pitchFamily="34" charset="-120"/>
            </a:rPr>
            <a:t>只</a:t>
          </a:r>
          <a:endParaRPr lang="zh-TW" altLang="en-US" sz="2400" b="1" dirty="0">
            <a:latin typeface="微軟正黑體" panose="020B0604030504040204" pitchFamily="34" charset="-120"/>
            <a:ea typeface="微軟正黑體" panose="020B0604030504040204" pitchFamily="34" charset="-120"/>
          </a:endParaRPr>
        </a:p>
      </dgm:t>
    </dgm:pt>
    <dgm:pt modelId="{80715212-0C9C-4541-BAEE-FCA4B5A966AC}" type="parTrans" cxnId="{BF8B787C-5E07-4C1A-A5B3-775CBAB742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558BF83-57B7-4376-8DCE-0775C277DAD4}" type="sibTrans" cxnId="{BF8B787C-5E07-4C1A-A5B3-775CBAB742B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65CF5F1-D656-4C45-B074-A101525738B7}">
      <dgm:prSet phldrT="[文字]" custT="1"/>
      <dgm:spPr/>
      <dgm:t>
        <a:bodyPr/>
        <a:lstStyle/>
        <a:p>
          <a:r>
            <a:rPr kumimoji="1" lang="zh-TW" altLang="en-US" sz="2400" b="1" dirty="0">
              <a:latin typeface="微軟正黑體" panose="020B0604030504040204" pitchFamily="34" charset="-120"/>
              <a:ea typeface="微軟正黑體" panose="020B0604030504040204" pitchFamily="34" charset="-120"/>
            </a:rPr>
            <a:t>成長</a:t>
          </a:r>
          <a:r>
            <a:rPr kumimoji="1" lang="en-US" altLang="zh-TW" sz="2400" b="1" dirty="0">
              <a:latin typeface="微軟正黑體" panose="020B0604030504040204" pitchFamily="34" charset="-120"/>
              <a:ea typeface="微軟正黑體" panose="020B0604030504040204" pitchFamily="34" charset="-120"/>
            </a:rPr>
            <a:t>:</a:t>
          </a:r>
          <a:r>
            <a:rPr kumimoji="1" lang="en-US" altLang="zh-TW" sz="2400" b="1" dirty="0" smtClean="0">
              <a:latin typeface="微軟正黑體" panose="020B0604030504040204" pitchFamily="34" charset="-120"/>
              <a:ea typeface="微軟正黑體" panose="020B0604030504040204" pitchFamily="34" charset="-120"/>
            </a:rPr>
            <a:t>76</a:t>
          </a:r>
          <a:r>
            <a:rPr kumimoji="1" lang="zh-TW" altLang="en-US" sz="2400" b="1" dirty="0" smtClean="0">
              <a:latin typeface="微軟正黑體" panose="020B0604030504040204" pitchFamily="34" charset="-120"/>
              <a:ea typeface="微軟正黑體" panose="020B0604030504040204" pitchFamily="34" charset="-120"/>
            </a:rPr>
            <a:t>只</a:t>
          </a:r>
          <a:endParaRPr lang="zh-TW" altLang="en-US" sz="2400" b="1" dirty="0">
            <a:latin typeface="微軟正黑體" panose="020B0604030504040204" pitchFamily="34" charset="-120"/>
            <a:ea typeface="微軟正黑體" panose="020B0604030504040204" pitchFamily="34" charset="-120"/>
          </a:endParaRPr>
        </a:p>
      </dgm:t>
    </dgm:pt>
    <dgm:pt modelId="{6EA0FE5A-959B-4525-A99B-91BFA7A398DC}" type="parTrans" cxnId="{856A1153-41A9-4033-BC58-3A2257BEEC3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5BB5F5F-712D-4E85-AB7C-3D3BFCD8DA75}" type="sibTrans" cxnId="{856A1153-41A9-4033-BC58-3A2257BEEC3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C2325CD-4B45-4FD8-92F0-42E01F4D7B41}">
      <dgm:prSet phldrT="[文字]" custT="1"/>
      <dgm:spPr/>
      <dgm:t>
        <a:bodyPr/>
        <a:lstStyle/>
        <a:p>
          <a:r>
            <a:rPr kumimoji="1" lang="zh-TW" altLang="en-US" sz="2400" b="1" dirty="0">
              <a:latin typeface="微軟正黑體" panose="020B0604030504040204" pitchFamily="34" charset="-120"/>
              <a:ea typeface="微軟正黑體" panose="020B0604030504040204" pitchFamily="34" charset="-120"/>
            </a:rPr>
            <a:t>新設</a:t>
          </a:r>
          <a:r>
            <a:rPr kumimoji="1" lang="en-US" altLang="zh-TW" sz="2400" b="1" dirty="0">
              <a:latin typeface="微軟正黑體" panose="020B0604030504040204" pitchFamily="34" charset="-120"/>
              <a:ea typeface="微軟正黑體" panose="020B0604030504040204" pitchFamily="34" charset="-120"/>
            </a:rPr>
            <a:t>:</a:t>
          </a:r>
          <a:r>
            <a:rPr kumimoji="1" lang="en-US" altLang="zh-TW" sz="2400" b="1" dirty="0" smtClean="0">
              <a:latin typeface="微軟正黑體" panose="020B0604030504040204" pitchFamily="34" charset="-120"/>
              <a:ea typeface="微軟正黑體" panose="020B0604030504040204" pitchFamily="34" charset="-120"/>
            </a:rPr>
            <a:t>27</a:t>
          </a:r>
          <a:r>
            <a:rPr kumimoji="1" lang="zh-TW" altLang="en-US" sz="2400" b="1" dirty="0" smtClean="0">
              <a:latin typeface="微軟正黑體" panose="020B0604030504040204" pitchFamily="34" charset="-120"/>
              <a:ea typeface="微軟正黑體" panose="020B0604030504040204" pitchFamily="34" charset="-120"/>
            </a:rPr>
            <a:t>只</a:t>
          </a:r>
          <a:endParaRPr lang="zh-TW" altLang="en-US" sz="2400" b="1" dirty="0">
            <a:latin typeface="微軟正黑體" panose="020B0604030504040204" pitchFamily="34" charset="-120"/>
            <a:ea typeface="微軟正黑體" panose="020B0604030504040204" pitchFamily="34" charset="-120"/>
          </a:endParaRPr>
        </a:p>
      </dgm:t>
    </dgm:pt>
    <dgm:pt modelId="{6301112B-B90B-4C17-9F57-C392C8B3E4DB}" type="parTrans" cxnId="{AEBDE1C6-6696-4B76-A5A4-10556C540D4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5911FEE-12DA-41FF-8911-0D6CE4911AE3}" type="sibTrans" cxnId="{AEBDE1C6-6696-4B76-A5A4-10556C540D4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6D2DA5D-6AAA-4C73-BFCA-268AFD3344D6}">
      <dgm:prSet phldrT="[文字]" custT="1"/>
      <dgm:spPr/>
      <dgm:t>
        <a:bodyPr/>
        <a:lstStyle/>
        <a:p>
          <a:pPr algn="ctr"/>
          <a:r>
            <a:rPr kumimoji="1" lang="en-US" altLang="zh-TW" sz="2000" b="1" dirty="0">
              <a:latin typeface="微軟正黑體" panose="020B0604030504040204" pitchFamily="34" charset="-120"/>
              <a:ea typeface="微軟正黑體" panose="020B0604030504040204" pitchFamily="34" charset="-120"/>
            </a:rPr>
            <a:t>102/3~108/7</a:t>
          </a:r>
          <a:r>
            <a:rPr kumimoji="1" lang="zh-TW" altLang="en-US" sz="2000" b="1" dirty="0">
              <a:latin typeface="微軟正黑體" panose="020B0604030504040204" pitchFamily="34" charset="-120"/>
              <a:ea typeface="微軟正黑體" panose="020B0604030504040204" pitchFamily="34" charset="-120"/>
            </a:rPr>
            <a:t>更新</a:t>
          </a:r>
          <a:r>
            <a:rPr kumimoji="1" lang="en-US" altLang="zh-TW" sz="2000" b="1" dirty="0">
              <a:latin typeface="微軟正黑體" panose="020B0604030504040204" pitchFamily="34" charset="-120"/>
              <a:ea typeface="微軟正黑體" panose="020B0604030504040204" pitchFamily="34" charset="-120"/>
            </a:rPr>
            <a:t>116</a:t>
          </a:r>
          <a:r>
            <a:rPr kumimoji="1" lang="zh-TW" altLang="en-US" sz="2000" b="1" dirty="0">
              <a:latin typeface="微軟正黑體" panose="020B0604030504040204" pitchFamily="34" charset="-120"/>
              <a:ea typeface="微軟正黑體" panose="020B0604030504040204" pitchFamily="34" charset="-120"/>
            </a:rPr>
            <a:t>只（達</a:t>
          </a:r>
          <a:r>
            <a:rPr kumimoji="1" lang="en-US" altLang="zh-TW" sz="2000" b="1" dirty="0">
              <a:latin typeface="微軟正黑體" panose="020B0604030504040204" pitchFamily="34" charset="-120"/>
              <a:ea typeface="微軟正黑體" panose="020B0604030504040204" pitchFamily="34" charset="-120"/>
            </a:rPr>
            <a:t>65%</a:t>
          </a:r>
          <a:r>
            <a:rPr kumimoji="1" lang="zh-TW" altLang="en-US"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dgm:t>
    </dgm:pt>
    <dgm:pt modelId="{BF78A28D-E3A3-4BCC-9E0D-A024AA50E234}" type="parTrans" cxnId="{2DA404B8-DF38-45AD-A4CA-DDEE3B92BCF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17A07CB-5473-41AA-A0E3-B60EE7D1A3F3}" type="sibTrans" cxnId="{2DA404B8-DF38-45AD-A4CA-DDEE3B92BCF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12DC710-D485-4DF0-9EF2-2C466B2B6063}" type="pres">
      <dgm:prSet presAssocID="{5D4BE3C8-D141-40AA-B8BC-85004A1CE339}" presName="cycle" presStyleCnt="0">
        <dgm:presLayoutVars>
          <dgm:chMax val="1"/>
          <dgm:dir/>
          <dgm:animLvl val="ctr"/>
          <dgm:resizeHandles val="exact"/>
        </dgm:presLayoutVars>
      </dgm:prSet>
      <dgm:spPr/>
      <dgm:t>
        <a:bodyPr/>
        <a:lstStyle/>
        <a:p>
          <a:endParaRPr lang="zh-TW" altLang="en-US"/>
        </a:p>
      </dgm:t>
    </dgm:pt>
    <dgm:pt modelId="{096780BA-4BE0-4D7B-ADBB-160CD770C956}" type="pres">
      <dgm:prSet presAssocID="{44201827-EBE6-4302-B17A-DF8F996F07B5}" presName="centerShape" presStyleLbl="node0" presStyleIdx="0" presStyleCnt="1" custScaleX="124809" custLinFactNeighborX="3316" custLinFactNeighborY="-59626"/>
      <dgm:spPr/>
      <dgm:t>
        <a:bodyPr/>
        <a:lstStyle/>
        <a:p>
          <a:endParaRPr lang="zh-TW" altLang="en-US"/>
        </a:p>
      </dgm:t>
    </dgm:pt>
    <dgm:pt modelId="{8AC778E0-2D28-4511-A337-5D9C02B6F17E}" type="pres">
      <dgm:prSet presAssocID="{BF78A28D-E3A3-4BCC-9E0D-A024AA50E234}" presName="parTrans" presStyleLbl="bgSibTrans2D1" presStyleIdx="0" presStyleCnt="4"/>
      <dgm:spPr/>
      <dgm:t>
        <a:bodyPr/>
        <a:lstStyle/>
        <a:p>
          <a:endParaRPr lang="zh-TW" altLang="en-US"/>
        </a:p>
      </dgm:t>
    </dgm:pt>
    <dgm:pt modelId="{8B2B24BA-CD58-4B07-8946-05F051EC5CC0}" type="pres">
      <dgm:prSet presAssocID="{A6D2DA5D-6AAA-4C73-BFCA-268AFD3344D6}" presName="node" presStyleLbl="node1" presStyleIdx="0" presStyleCnt="4" custRadScaleRad="108458" custRadScaleInc="24161">
        <dgm:presLayoutVars>
          <dgm:bulletEnabled val="1"/>
        </dgm:presLayoutVars>
      </dgm:prSet>
      <dgm:spPr/>
      <dgm:t>
        <a:bodyPr/>
        <a:lstStyle/>
        <a:p>
          <a:endParaRPr lang="zh-TW" altLang="en-US"/>
        </a:p>
      </dgm:t>
    </dgm:pt>
    <dgm:pt modelId="{56928355-647E-4025-911A-4CD1FB19788B}" type="pres">
      <dgm:prSet presAssocID="{80715212-0C9C-4541-BAEE-FCA4B5A966AC}" presName="parTrans" presStyleLbl="bgSibTrans2D1" presStyleIdx="1" presStyleCnt="4"/>
      <dgm:spPr/>
      <dgm:t>
        <a:bodyPr/>
        <a:lstStyle/>
        <a:p>
          <a:endParaRPr lang="zh-TW" altLang="en-US"/>
        </a:p>
      </dgm:t>
    </dgm:pt>
    <dgm:pt modelId="{4CDCFD67-0D53-49B1-AEAE-EF4BB1355F1D}" type="pres">
      <dgm:prSet presAssocID="{F4FB7002-9EC3-4953-BD42-C8F089C3AAB6}" presName="node" presStyleLbl="node1" presStyleIdx="1" presStyleCnt="4" custRadScaleRad="41541" custRadScaleInc="-178273">
        <dgm:presLayoutVars>
          <dgm:bulletEnabled val="1"/>
        </dgm:presLayoutVars>
      </dgm:prSet>
      <dgm:spPr/>
      <dgm:t>
        <a:bodyPr/>
        <a:lstStyle/>
        <a:p>
          <a:endParaRPr lang="zh-TW" altLang="en-US"/>
        </a:p>
      </dgm:t>
    </dgm:pt>
    <dgm:pt modelId="{4022AB52-193C-4ECE-AD51-371560D7E787}" type="pres">
      <dgm:prSet presAssocID="{6EA0FE5A-959B-4525-A99B-91BFA7A398DC}" presName="parTrans" presStyleLbl="bgSibTrans2D1" presStyleIdx="2" presStyleCnt="4"/>
      <dgm:spPr/>
      <dgm:t>
        <a:bodyPr/>
        <a:lstStyle/>
        <a:p>
          <a:endParaRPr lang="zh-TW" altLang="en-US"/>
        </a:p>
      </dgm:t>
    </dgm:pt>
    <dgm:pt modelId="{F7C64F0F-8949-420C-8CAC-627589818BE7}" type="pres">
      <dgm:prSet presAssocID="{165CF5F1-D656-4C45-B074-A101525738B7}" presName="node" presStyleLbl="node1" presStyleIdx="2" presStyleCnt="4" custRadScaleRad="38760" custRadScaleInc="179632">
        <dgm:presLayoutVars>
          <dgm:bulletEnabled val="1"/>
        </dgm:presLayoutVars>
      </dgm:prSet>
      <dgm:spPr/>
      <dgm:t>
        <a:bodyPr/>
        <a:lstStyle/>
        <a:p>
          <a:endParaRPr lang="zh-TW" altLang="en-US"/>
        </a:p>
      </dgm:t>
    </dgm:pt>
    <dgm:pt modelId="{AD7A12AD-DE39-4A8A-91A3-05615C6A72F3}" type="pres">
      <dgm:prSet presAssocID="{6301112B-B90B-4C17-9F57-C392C8B3E4DB}" presName="parTrans" presStyleLbl="bgSibTrans2D1" presStyleIdx="3" presStyleCnt="4"/>
      <dgm:spPr/>
      <dgm:t>
        <a:bodyPr/>
        <a:lstStyle/>
        <a:p>
          <a:endParaRPr lang="zh-TW" altLang="en-US"/>
        </a:p>
      </dgm:t>
    </dgm:pt>
    <dgm:pt modelId="{54EF9288-3BBD-41AA-9473-8826B44EB21A}" type="pres">
      <dgm:prSet presAssocID="{0C2325CD-4B45-4FD8-92F0-42E01F4D7B41}" presName="node" presStyleLbl="node1" presStyleIdx="3" presStyleCnt="4" custRadScaleRad="105587" custRadScaleInc="-21548">
        <dgm:presLayoutVars>
          <dgm:bulletEnabled val="1"/>
        </dgm:presLayoutVars>
      </dgm:prSet>
      <dgm:spPr/>
      <dgm:t>
        <a:bodyPr/>
        <a:lstStyle/>
        <a:p>
          <a:endParaRPr lang="zh-TW" altLang="en-US"/>
        </a:p>
      </dgm:t>
    </dgm:pt>
  </dgm:ptLst>
  <dgm:cxnLst>
    <dgm:cxn modelId="{4E823626-BB6A-4930-BE41-0BA8117C5037}" type="presOf" srcId="{A6D2DA5D-6AAA-4C73-BFCA-268AFD3344D6}" destId="{8B2B24BA-CD58-4B07-8946-05F051EC5CC0}" srcOrd="0" destOrd="0" presId="urn:microsoft.com/office/officeart/2005/8/layout/radial4"/>
    <dgm:cxn modelId="{AEBDE1C6-6696-4B76-A5A4-10556C540D43}" srcId="{44201827-EBE6-4302-B17A-DF8F996F07B5}" destId="{0C2325CD-4B45-4FD8-92F0-42E01F4D7B41}" srcOrd="3" destOrd="0" parTransId="{6301112B-B90B-4C17-9F57-C392C8B3E4DB}" sibTransId="{95911FEE-12DA-41FF-8911-0D6CE4911AE3}"/>
    <dgm:cxn modelId="{104DAAE8-3F8B-4CB1-B051-836A4075511A}" type="presOf" srcId="{0C2325CD-4B45-4FD8-92F0-42E01F4D7B41}" destId="{54EF9288-3BBD-41AA-9473-8826B44EB21A}" srcOrd="0" destOrd="0" presId="urn:microsoft.com/office/officeart/2005/8/layout/radial4"/>
    <dgm:cxn modelId="{8B4B4A8F-93E5-4E5D-BC1E-54D6054F59B3}" type="presOf" srcId="{5D4BE3C8-D141-40AA-B8BC-85004A1CE339}" destId="{812DC710-D485-4DF0-9EF2-2C466B2B6063}" srcOrd="0" destOrd="0" presId="urn:microsoft.com/office/officeart/2005/8/layout/radial4"/>
    <dgm:cxn modelId="{D33B48BD-FE5B-4360-AA1D-E922B3E02554}" type="presOf" srcId="{165CF5F1-D656-4C45-B074-A101525738B7}" destId="{F7C64F0F-8949-420C-8CAC-627589818BE7}" srcOrd="0" destOrd="0" presId="urn:microsoft.com/office/officeart/2005/8/layout/radial4"/>
    <dgm:cxn modelId="{5FA04BC3-CBBE-4550-AABC-3712BEB04E8B}" type="presOf" srcId="{F4FB7002-9EC3-4953-BD42-C8F089C3AAB6}" destId="{4CDCFD67-0D53-49B1-AEAE-EF4BB1355F1D}" srcOrd="0" destOrd="0" presId="urn:microsoft.com/office/officeart/2005/8/layout/radial4"/>
    <dgm:cxn modelId="{856A1153-41A9-4033-BC58-3A2257BEEC3A}" srcId="{44201827-EBE6-4302-B17A-DF8F996F07B5}" destId="{165CF5F1-D656-4C45-B074-A101525738B7}" srcOrd="2" destOrd="0" parTransId="{6EA0FE5A-959B-4525-A99B-91BFA7A398DC}" sibTransId="{95BB5F5F-712D-4E85-AB7C-3D3BFCD8DA75}"/>
    <dgm:cxn modelId="{B35A299C-8EAB-48FE-88A5-E5C29A2F08B6}" type="presOf" srcId="{44201827-EBE6-4302-B17A-DF8F996F07B5}" destId="{096780BA-4BE0-4D7B-ADBB-160CD770C956}" srcOrd="0" destOrd="0" presId="urn:microsoft.com/office/officeart/2005/8/layout/radial4"/>
    <dgm:cxn modelId="{AFCF13DD-3F61-4B5C-94E1-A9FD22A86286}" type="presOf" srcId="{6EA0FE5A-959B-4525-A99B-91BFA7A398DC}" destId="{4022AB52-193C-4ECE-AD51-371560D7E787}" srcOrd="0" destOrd="0" presId="urn:microsoft.com/office/officeart/2005/8/layout/radial4"/>
    <dgm:cxn modelId="{2DA404B8-DF38-45AD-A4CA-DDEE3B92BCFA}" srcId="{44201827-EBE6-4302-B17A-DF8F996F07B5}" destId="{A6D2DA5D-6AAA-4C73-BFCA-268AFD3344D6}" srcOrd="0" destOrd="0" parTransId="{BF78A28D-E3A3-4BCC-9E0D-A024AA50E234}" sibTransId="{B17A07CB-5473-41AA-A0E3-B60EE7D1A3F3}"/>
    <dgm:cxn modelId="{44D62492-FA2C-4F56-9C9B-86B7BCAB0A21}" type="presOf" srcId="{BF78A28D-E3A3-4BCC-9E0D-A024AA50E234}" destId="{8AC778E0-2D28-4511-A337-5D9C02B6F17E}" srcOrd="0" destOrd="0" presId="urn:microsoft.com/office/officeart/2005/8/layout/radial4"/>
    <dgm:cxn modelId="{4D782D38-E45F-4761-9EC7-FEDA5CA6F413}" type="presOf" srcId="{6301112B-B90B-4C17-9F57-C392C8B3E4DB}" destId="{AD7A12AD-DE39-4A8A-91A3-05615C6A72F3}" srcOrd="0" destOrd="0" presId="urn:microsoft.com/office/officeart/2005/8/layout/radial4"/>
    <dgm:cxn modelId="{BF8B787C-5E07-4C1A-A5B3-775CBAB742BF}" srcId="{44201827-EBE6-4302-B17A-DF8F996F07B5}" destId="{F4FB7002-9EC3-4953-BD42-C8F089C3AAB6}" srcOrd="1" destOrd="0" parTransId="{80715212-0C9C-4541-BAEE-FCA4B5A966AC}" sibTransId="{A558BF83-57B7-4376-8DCE-0775C277DAD4}"/>
    <dgm:cxn modelId="{568786D9-056D-4471-ACAE-AD063FBB6E55}" srcId="{5D4BE3C8-D141-40AA-B8BC-85004A1CE339}" destId="{44201827-EBE6-4302-B17A-DF8F996F07B5}" srcOrd="0" destOrd="0" parTransId="{DD940FFB-8927-4FF9-AD48-5234B921E76D}" sibTransId="{C2E926FD-B568-49BE-B1F8-2672E54352E6}"/>
    <dgm:cxn modelId="{ECAD7A78-C365-4EF8-ACB3-979A31CDC09E}" type="presOf" srcId="{80715212-0C9C-4541-BAEE-FCA4B5A966AC}" destId="{56928355-647E-4025-911A-4CD1FB19788B}" srcOrd="0" destOrd="0" presId="urn:microsoft.com/office/officeart/2005/8/layout/radial4"/>
    <dgm:cxn modelId="{336084BB-BD63-47B5-A822-749B4E79594E}" type="presParOf" srcId="{812DC710-D485-4DF0-9EF2-2C466B2B6063}" destId="{096780BA-4BE0-4D7B-ADBB-160CD770C956}" srcOrd="0" destOrd="0" presId="urn:microsoft.com/office/officeart/2005/8/layout/radial4"/>
    <dgm:cxn modelId="{BF8610AB-2DDF-4FDC-B0F9-D61DB53511E5}" type="presParOf" srcId="{812DC710-D485-4DF0-9EF2-2C466B2B6063}" destId="{8AC778E0-2D28-4511-A337-5D9C02B6F17E}" srcOrd="1" destOrd="0" presId="urn:microsoft.com/office/officeart/2005/8/layout/radial4"/>
    <dgm:cxn modelId="{B2BDF61D-075C-4F0D-A81B-87AD16B3D3A6}" type="presParOf" srcId="{812DC710-D485-4DF0-9EF2-2C466B2B6063}" destId="{8B2B24BA-CD58-4B07-8946-05F051EC5CC0}" srcOrd="2" destOrd="0" presId="urn:microsoft.com/office/officeart/2005/8/layout/radial4"/>
    <dgm:cxn modelId="{83942221-8C92-4838-AF08-E95612B45C67}" type="presParOf" srcId="{812DC710-D485-4DF0-9EF2-2C466B2B6063}" destId="{56928355-647E-4025-911A-4CD1FB19788B}" srcOrd="3" destOrd="0" presId="urn:microsoft.com/office/officeart/2005/8/layout/radial4"/>
    <dgm:cxn modelId="{354D73B5-A143-484F-9C8D-71B7FC3CD6E3}" type="presParOf" srcId="{812DC710-D485-4DF0-9EF2-2C466B2B6063}" destId="{4CDCFD67-0D53-49B1-AEAE-EF4BB1355F1D}" srcOrd="4" destOrd="0" presId="urn:microsoft.com/office/officeart/2005/8/layout/radial4"/>
    <dgm:cxn modelId="{1F193600-EEB4-4710-A00E-30DCFC4A049A}" type="presParOf" srcId="{812DC710-D485-4DF0-9EF2-2C466B2B6063}" destId="{4022AB52-193C-4ECE-AD51-371560D7E787}" srcOrd="5" destOrd="0" presId="urn:microsoft.com/office/officeart/2005/8/layout/radial4"/>
    <dgm:cxn modelId="{5FFE1B0D-3182-4AA4-A360-999665C48B3C}" type="presParOf" srcId="{812DC710-D485-4DF0-9EF2-2C466B2B6063}" destId="{F7C64F0F-8949-420C-8CAC-627589818BE7}" srcOrd="6" destOrd="0" presId="urn:microsoft.com/office/officeart/2005/8/layout/radial4"/>
    <dgm:cxn modelId="{B6C10596-4A6B-4A01-824A-F0B762B7712A}" type="presParOf" srcId="{812DC710-D485-4DF0-9EF2-2C466B2B6063}" destId="{AD7A12AD-DE39-4A8A-91A3-05615C6A72F3}" srcOrd="7" destOrd="0" presId="urn:microsoft.com/office/officeart/2005/8/layout/radial4"/>
    <dgm:cxn modelId="{352BF0ED-FCBB-43FF-817D-3D058D933397}" type="presParOf" srcId="{812DC710-D485-4DF0-9EF2-2C466B2B6063}" destId="{54EF9288-3BBD-41AA-9473-8826B44EB21A}"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050325-586F-4796-B127-8A830CECE16B}" type="doc">
      <dgm:prSet loTypeId="urn:microsoft.com/office/officeart/2005/8/layout/pyramid2" loCatId="pyramid" qsTypeId="urn:microsoft.com/office/officeart/2005/8/quickstyle/simple1" qsCatId="simple" csTypeId="urn:microsoft.com/office/officeart/2005/8/colors/colorful3" csCatId="colorful" phldr="1"/>
      <dgm:spPr/>
    </dgm:pt>
    <dgm:pt modelId="{330C868C-EF44-4068-9189-6B92A001C0A0}">
      <dgm:prSet phldrT="[文字]" custT="1"/>
      <dgm:spPr/>
      <dgm:t>
        <a:bodyPr anchor="b"/>
        <a:lstStyle/>
        <a:p>
          <a:pPr>
            <a:lnSpc>
              <a:spcPts val="2200"/>
            </a:lnSpc>
          </a:pPr>
          <a:r>
            <a:rPr lang="zh-TW" altLang="en-US" sz="2400" b="1" dirty="0">
              <a:latin typeface="+mn-ea"/>
              <a:ea typeface="+mn-ea"/>
            </a:rPr>
            <a:t>工業區污水特性</a:t>
          </a:r>
          <a:endParaRPr lang="en-US" altLang="zh-TW" sz="2400" b="1" dirty="0">
            <a:latin typeface="+mn-ea"/>
            <a:ea typeface="+mn-ea"/>
          </a:endParaRPr>
        </a:p>
        <a:p>
          <a:pPr>
            <a:lnSpc>
              <a:spcPts val="2200"/>
            </a:lnSpc>
          </a:pPr>
          <a:r>
            <a:rPr lang="zh-TW" altLang="en-US" sz="2400" b="1" dirty="0">
              <a:solidFill>
                <a:srgbClr val="FF0000"/>
              </a:solidFill>
              <a:latin typeface="+mn-ea"/>
              <a:ea typeface="+mn-ea"/>
            </a:rPr>
            <a:t>★</a:t>
          </a:r>
          <a:r>
            <a:rPr lang="zh-TW" altLang="en-US" sz="2400" b="1" dirty="0">
              <a:latin typeface="+mn-ea"/>
              <a:ea typeface="+mn-ea"/>
            </a:rPr>
            <a:t>金屬加工業</a:t>
          </a:r>
        </a:p>
      </dgm:t>
    </dgm:pt>
    <dgm:pt modelId="{A8696E06-9850-43D9-A9E5-734E231CEB9F}" type="parTrans" cxnId="{34878A3A-BA35-4215-ABFF-9D0682D1CDEE}">
      <dgm:prSet/>
      <dgm:spPr/>
      <dgm:t>
        <a:bodyPr/>
        <a:lstStyle/>
        <a:p>
          <a:endParaRPr lang="zh-TW" altLang="en-US" sz="4800" b="1">
            <a:latin typeface="+mn-ea"/>
            <a:ea typeface="+mn-ea"/>
          </a:endParaRPr>
        </a:p>
      </dgm:t>
    </dgm:pt>
    <dgm:pt modelId="{91D5E9F1-9BB5-4537-961C-233D5C79485D}" type="sibTrans" cxnId="{34878A3A-BA35-4215-ABFF-9D0682D1CDEE}">
      <dgm:prSet/>
      <dgm:spPr/>
      <dgm:t>
        <a:bodyPr/>
        <a:lstStyle/>
        <a:p>
          <a:endParaRPr lang="zh-TW" altLang="en-US" sz="4800" b="1">
            <a:latin typeface="+mn-ea"/>
            <a:ea typeface="+mn-ea"/>
          </a:endParaRPr>
        </a:p>
      </dgm:t>
    </dgm:pt>
    <dgm:pt modelId="{79A2C65F-FE16-472E-A629-6FA8F4524D95}">
      <dgm:prSet phldrT="[文字]" custT="1"/>
      <dgm:spPr>
        <a:solidFill>
          <a:prstClr val="white">
            <a:alpha val="90000"/>
            <a:hueOff val="0"/>
            <a:satOff val="0"/>
            <a:lumOff val="0"/>
            <a:alphaOff val="0"/>
          </a:prstClr>
        </a:solidFill>
        <a:ln w="19050" cap="rnd" cmpd="sng" algn="ctr">
          <a:solidFill>
            <a:srgbClr val="E6B91E">
              <a:hueOff val="-358351"/>
              <a:satOff val="295"/>
              <a:lumOff val="-245"/>
              <a:alphaOff val="0"/>
            </a:srgbClr>
          </a:solidFill>
          <a:prstDash val="solid"/>
        </a:ln>
        <a:effectLst/>
      </dgm:spPr>
      <dgm:t>
        <a:bodyPr spcFirstLastPara="0" vert="horz" wrap="square" lIns="68580" tIns="68580" rIns="68580" bIns="68580" numCol="1" spcCol="1270" anchor="ctr" anchorCtr="0"/>
        <a:lstStyle/>
        <a:p>
          <a:pPr>
            <a:lnSpc>
              <a:spcPct val="90000"/>
            </a:lnSpc>
          </a:pPr>
          <a:r>
            <a:rPr lang="zh-TW" altLang="en-US" sz="2400" b="1" dirty="0">
              <a:latin typeface="+mn-ea"/>
              <a:ea typeface="+mn-ea"/>
            </a:rPr>
            <a:t>落實管理及管制</a:t>
          </a:r>
          <a:endParaRPr lang="en-US" altLang="zh-TW" sz="2400" b="1" dirty="0">
            <a:latin typeface="+mn-ea"/>
            <a:ea typeface="+mn-ea"/>
          </a:endParaRPr>
        </a:p>
      </dgm:t>
    </dgm:pt>
    <dgm:pt modelId="{9BCCB596-1A13-4105-B79A-49199B90D56D}" type="parTrans" cxnId="{FDDAE7BE-DB27-48DF-9468-EE4178D7B414}">
      <dgm:prSet/>
      <dgm:spPr/>
      <dgm:t>
        <a:bodyPr/>
        <a:lstStyle/>
        <a:p>
          <a:endParaRPr lang="zh-TW" altLang="en-US" sz="4800" b="1">
            <a:latin typeface="+mn-ea"/>
            <a:ea typeface="+mn-ea"/>
          </a:endParaRPr>
        </a:p>
      </dgm:t>
    </dgm:pt>
    <dgm:pt modelId="{63EB690A-BBD2-4A4F-ABF4-C299E090C9D7}" type="sibTrans" cxnId="{FDDAE7BE-DB27-48DF-9468-EE4178D7B414}">
      <dgm:prSet/>
      <dgm:spPr/>
      <dgm:t>
        <a:bodyPr/>
        <a:lstStyle/>
        <a:p>
          <a:endParaRPr lang="zh-TW" altLang="en-US" sz="4800" b="1">
            <a:latin typeface="+mn-ea"/>
            <a:ea typeface="+mn-ea"/>
          </a:endParaRPr>
        </a:p>
      </dgm:t>
    </dgm:pt>
    <dgm:pt modelId="{8D730028-5A92-41A5-A75E-531B092583FE}">
      <dgm:prSet custT="1"/>
      <dgm:spPr/>
      <dgm:t>
        <a:bodyPr anchor="ctr"/>
        <a:lstStyle/>
        <a:p>
          <a:pPr>
            <a:lnSpc>
              <a:spcPts val="1500"/>
            </a:lnSpc>
          </a:pPr>
          <a:r>
            <a:rPr lang="zh-TW" altLang="en-US" sz="2400" b="1" dirty="0">
              <a:latin typeface="+mn-ea"/>
              <a:ea typeface="+mn-ea"/>
            </a:rPr>
            <a:t>提升污水費收入</a:t>
          </a:r>
        </a:p>
      </dgm:t>
    </dgm:pt>
    <dgm:pt modelId="{9F71521C-C459-41F2-8FA1-B947B4B1853E}" type="parTrans" cxnId="{785AC6C7-0E53-40EA-986B-6EDCB95C4F60}">
      <dgm:prSet/>
      <dgm:spPr/>
      <dgm:t>
        <a:bodyPr/>
        <a:lstStyle/>
        <a:p>
          <a:endParaRPr lang="zh-TW" altLang="en-US" sz="4800" b="1">
            <a:latin typeface="+mn-ea"/>
            <a:ea typeface="+mn-ea"/>
          </a:endParaRPr>
        </a:p>
      </dgm:t>
    </dgm:pt>
    <dgm:pt modelId="{68E1B316-5198-4308-880F-18FE35FAC43D}" type="sibTrans" cxnId="{785AC6C7-0E53-40EA-986B-6EDCB95C4F60}">
      <dgm:prSet/>
      <dgm:spPr/>
      <dgm:t>
        <a:bodyPr/>
        <a:lstStyle/>
        <a:p>
          <a:endParaRPr lang="zh-TW" altLang="en-US" sz="4800" b="1">
            <a:latin typeface="+mn-ea"/>
            <a:ea typeface="+mn-ea"/>
          </a:endParaRPr>
        </a:p>
      </dgm:t>
    </dgm:pt>
    <dgm:pt modelId="{BCED1EFA-617B-4F0F-8D70-C41AA6DC8FFF}" type="pres">
      <dgm:prSet presAssocID="{22050325-586F-4796-B127-8A830CECE16B}" presName="compositeShape" presStyleCnt="0">
        <dgm:presLayoutVars>
          <dgm:dir/>
          <dgm:resizeHandles/>
        </dgm:presLayoutVars>
      </dgm:prSet>
      <dgm:spPr/>
    </dgm:pt>
    <dgm:pt modelId="{01A8C98C-8A41-489C-9901-901F7A46383A}" type="pres">
      <dgm:prSet presAssocID="{22050325-586F-4796-B127-8A830CECE16B}" presName="pyramid" presStyleLbl="node1" presStyleIdx="0" presStyleCnt="1"/>
      <dgm:spPr/>
    </dgm:pt>
    <dgm:pt modelId="{B01AD61F-F355-44F3-A365-F5B229049BE0}" type="pres">
      <dgm:prSet presAssocID="{22050325-586F-4796-B127-8A830CECE16B}" presName="theList" presStyleCnt="0"/>
      <dgm:spPr/>
    </dgm:pt>
    <dgm:pt modelId="{CDD8DAE7-CF82-4D5F-8F92-F7ED4FE54D5E}" type="pres">
      <dgm:prSet presAssocID="{8D730028-5A92-41A5-A75E-531B092583FE}" presName="aNode" presStyleLbl="fgAcc1" presStyleIdx="0" presStyleCnt="3" custScaleY="132117">
        <dgm:presLayoutVars>
          <dgm:bulletEnabled val="1"/>
        </dgm:presLayoutVars>
      </dgm:prSet>
      <dgm:spPr/>
      <dgm:t>
        <a:bodyPr/>
        <a:lstStyle/>
        <a:p>
          <a:endParaRPr lang="zh-TW" altLang="en-US"/>
        </a:p>
      </dgm:t>
    </dgm:pt>
    <dgm:pt modelId="{BAC303FA-ECAE-480B-AC44-566BEEF8328A}" type="pres">
      <dgm:prSet presAssocID="{8D730028-5A92-41A5-A75E-531B092583FE}" presName="aSpace" presStyleCnt="0"/>
      <dgm:spPr/>
    </dgm:pt>
    <dgm:pt modelId="{19C758CE-0C25-4157-9D71-4ABDA0805FE8}" type="pres">
      <dgm:prSet presAssocID="{330C868C-EF44-4068-9189-6B92A001C0A0}" presName="aNode" presStyleLbl="fgAcc1" presStyleIdx="1" presStyleCnt="3" custScaleY="132117">
        <dgm:presLayoutVars>
          <dgm:bulletEnabled val="1"/>
        </dgm:presLayoutVars>
      </dgm:prSet>
      <dgm:spPr/>
      <dgm:t>
        <a:bodyPr/>
        <a:lstStyle/>
        <a:p>
          <a:endParaRPr lang="zh-TW" altLang="en-US"/>
        </a:p>
      </dgm:t>
    </dgm:pt>
    <dgm:pt modelId="{79DC5072-E358-433E-9CB2-DCAF3146739E}" type="pres">
      <dgm:prSet presAssocID="{330C868C-EF44-4068-9189-6B92A001C0A0}" presName="aSpace" presStyleCnt="0"/>
      <dgm:spPr/>
    </dgm:pt>
    <dgm:pt modelId="{6356F185-3CAF-408F-89C2-C00D6E209F22}" type="pres">
      <dgm:prSet presAssocID="{79A2C65F-FE16-472E-A629-6FA8F4524D95}" presName="aNode" presStyleLbl="fgAcc1" presStyleIdx="2" presStyleCnt="3" custScaleY="132117">
        <dgm:presLayoutVars>
          <dgm:bulletEnabled val="1"/>
        </dgm:presLayoutVars>
      </dgm:prSet>
      <dgm:spPr>
        <a:xfrm>
          <a:off x="2477325" y="3428410"/>
          <a:ext cx="3012237" cy="676832"/>
        </a:xfrm>
        <a:prstGeom prst="roundRect">
          <a:avLst/>
        </a:prstGeom>
      </dgm:spPr>
      <dgm:t>
        <a:bodyPr/>
        <a:lstStyle/>
        <a:p>
          <a:endParaRPr lang="zh-TW" altLang="en-US"/>
        </a:p>
      </dgm:t>
    </dgm:pt>
    <dgm:pt modelId="{A4DAC6E6-2F13-437A-B639-4EC4D09D5251}" type="pres">
      <dgm:prSet presAssocID="{79A2C65F-FE16-472E-A629-6FA8F4524D95}" presName="aSpace" presStyleCnt="0"/>
      <dgm:spPr/>
    </dgm:pt>
  </dgm:ptLst>
  <dgm:cxnLst>
    <dgm:cxn modelId="{68B9927F-1E5B-4278-ABD8-29F0DBCB5182}" type="presOf" srcId="{8D730028-5A92-41A5-A75E-531B092583FE}" destId="{CDD8DAE7-CF82-4D5F-8F92-F7ED4FE54D5E}" srcOrd="0" destOrd="0" presId="urn:microsoft.com/office/officeart/2005/8/layout/pyramid2"/>
    <dgm:cxn modelId="{6E3D44C0-9C78-4699-8FD6-DD4D51EC58C9}" type="presOf" srcId="{330C868C-EF44-4068-9189-6B92A001C0A0}" destId="{19C758CE-0C25-4157-9D71-4ABDA0805FE8}" srcOrd="0" destOrd="0" presId="urn:microsoft.com/office/officeart/2005/8/layout/pyramid2"/>
    <dgm:cxn modelId="{34878A3A-BA35-4215-ABFF-9D0682D1CDEE}" srcId="{22050325-586F-4796-B127-8A830CECE16B}" destId="{330C868C-EF44-4068-9189-6B92A001C0A0}" srcOrd="1" destOrd="0" parTransId="{A8696E06-9850-43D9-A9E5-734E231CEB9F}" sibTransId="{91D5E9F1-9BB5-4537-961C-233D5C79485D}"/>
    <dgm:cxn modelId="{5F79DAE9-5D66-45EF-925A-458DA3653E7A}" type="presOf" srcId="{22050325-586F-4796-B127-8A830CECE16B}" destId="{BCED1EFA-617B-4F0F-8D70-C41AA6DC8FFF}" srcOrd="0" destOrd="0" presId="urn:microsoft.com/office/officeart/2005/8/layout/pyramid2"/>
    <dgm:cxn modelId="{785AC6C7-0E53-40EA-986B-6EDCB95C4F60}" srcId="{22050325-586F-4796-B127-8A830CECE16B}" destId="{8D730028-5A92-41A5-A75E-531B092583FE}" srcOrd="0" destOrd="0" parTransId="{9F71521C-C459-41F2-8FA1-B947B4B1853E}" sibTransId="{68E1B316-5198-4308-880F-18FE35FAC43D}"/>
    <dgm:cxn modelId="{FDDAE7BE-DB27-48DF-9468-EE4178D7B414}" srcId="{22050325-586F-4796-B127-8A830CECE16B}" destId="{79A2C65F-FE16-472E-A629-6FA8F4524D95}" srcOrd="2" destOrd="0" parTransId="{9BCCB596-1A13-4105-B79A-49199B90D56D}" sibTransId="{63EB690A-BBD2-4A4F-ABF4-C299E090C9D7}"/>
    <dgm:cxn modelId="{11630272-1CCC-41CF-9905-E277E4305FE2}" type="presOf" srcId="{79A2C65F-FE16-472E-A629-6FA8F4524D95}" destId="{6356F185-3CAF-408F-89C2-C00D6E209F22}" srcOrd="0" destOrd="0" presId="urn:microsoft.com/office/officeart/2005/8/layout/pyramid2"/>
    <dgm:cxn modelId="{17D972B0-6A2E-481A-9E8A-3611CAB8E56C}" type="presParOf" srcId="{BCED1EFA-617B-4F0F-8D70-C41AA6DC8FFF}" destId="{01A8C98C-8A41-489C-9901-901F7A46383A}" srcOrd="0" destOrd="0" presId="urn:microsoft.com/office/officeart/2005/8/layout/pyramid2"/>
    <dgm:cxn modelId="{B56654CF-91F9-4AD1-BAF8-0478D4F9B32E}" type="presParOf" srcId="{BCED1EFA-617B-4F0F-8D70-C41AA6DC8FFF}" destId="{B01AD61F-F355-44F3-A365-F5B229049BE0}" srcOrd="1" destOrd="0" presId="urn:microsoft.com/office/officeart/2005/8/layout/pyramid2"/>
    <dgm:cxn modelId="{1C32BDD9-73D0-4F9D-80D2-3AAEBEB8C081}" type="presParOf" srcId="{B01AD61F-F355-44F3-A365-F5B229049BE0}" destId="{CDD8DAE7-CF82-4D5F-8F92-F7ED4FE54D5E}" srcOrd="0" destOrd="0" presId="urn:microsoft.com/office/officeart/2005/8/layout/pyramid2"/>
    <dgm:cxn modelId="{C34DDD90-A8D9-46AA-8DB2-342A43432A60}" type="presParOf" srcId="{B01AD61F-F355-44F3-A365-F5B229049BE0}" destId="{BAC303FA-ECAE-480B-AC44-566BEEF8328A}" srcOrd="1" destOrd="0" presId="urn:microsoft.com/office/officeart/2005/8/layout/pyramid2"/>
    <dgm:cxn modelId="{DB8DE490-3D7C-4389-A5CF-44D304E537C8}" type="presParOf" srcId="{B01AD61F-F355-44F3-A365-F5B229049BE0}" destId="{19C758CE-0C25-4157-9D71-4ABDA0805FE8}" srcOrd="2" destOrd="0" presId="urn:microsoft.com/office/officeart/2005/8/layout/pyramid2"/>
    <dgm:cxn modelId="{BA2FE015-E162-4FEE-9323-DDEE3F81F74E}" type="presParOf" srcId="{B01AD61F-F355-44F3-A365-F5B229049BE0}" destId="{79DC5072-E358-433E-9CB2-DCAF3146739E}" srcOrd="3" destOrd="0" presId="urn:microsoft.com/office/officeart/2005/8/layout/pyramid2"/>
    <dgm:cxn modelId="{66916CAF-C0E4-4EBA-9EE0-3287077CDBB3}" type="presParOf" srcId="{B01AD61F-F355-44F3-A365-F5B229049BE0}" destId="{6356F185-3CAF-408F-89C2-C00D6E209F22}" srcOrd="4" destOrd="0" presId="urn:microsoft.com/office/officeart/2005/8/layout/pyramid2"/>
    <dgm:cxn modelId="{A25524AA-A803-4925-B6B1-9979C502BC5E}" type="presParOf" srcId="{B01AD61F-F355-44F3-A365-F5B229049BE0}" destId="{A4DAC6E6-2F13-437A-B639-4EC4D09D5251}"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535F4B-FDD5-49AA-B04C-CDAB5A1B8DE8}"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zh-TW" altLang="en-US"/>
        </a:p>
      </dgm:t>
    </dgm:pt>
    <dgm:pt modelId="{76B2A219-9E24-46DD-827B-3DE6922EBA14}">
      <dgm:prSet phldrT="[文字]" custT="1"/>
      <dgm:spPr/>
      <dgm:t>
        <a:bodyPr/>
        <a:lstStyle/>
        <a:p>
          <a:pPr>
            <a:lnSpc>
              <a:spcPts val="2000"/>
            </a:lnSpc>
          </a:pPr>
          <a:r>
            <a:rPr lang="zh-TW" altLang="en-US" sz="2800" b="1" dirty="0"/>
            <a:t>比對水措管制名單</a:t>
          </a:r>
          <a:endParaRPr lang="en-US" altLang="zh-TW" sz="2800" b="1" dirty="0"/>
        </a:p>
        <a:p>
          <a:pPr>
            <a:lnSpc>
              <a:spcPts val="2000"/>
            </a:lnSpc>
          </a:pPr>
          <a:r>
            <a:rPr lang="zh-TW" altLang="en-US" sz="2800" b="1" dirty="0"/>
            <a:t>主動請環保局提供管制名單</a:t>
          </a:r>
        </a:p>
      </dgm:t>
    </dgm:pt>
    <dgm:pt modelId="{F47AC66F-4C18-4FC7-A03C-05B55C152995}" type="parTrans" cxnId="{DB979C56-4C2E-4560-97CC-24378F706146}">
      <dgm:prSet/>
      <dgm:spPr/>
      <dgm:t>
        <a:bodyPr/>
        <a:lstStyle/>
        <a:p>
          <a:endParaRPr lang="zh-TW" altLang="en-US" sz="2400" b="1"/>
        </a:p>
      </dgm:t>
    </dgm:pt>
    <dgm:pt modelId="{7EC22AF2-7446-43B4-BFA2-48944477EA0C}" type="sibTrans" cxnId="{DB979C56-4C2E-4560-97CC-24378F706146}">
      <dgm:prSet custT="1"/>
      <dgm:spPr/>
      <dgm:t>
        <a:bodyPr/>
        <a:lstStyle/>
        <a:p>
          <a:endParaRPr lang="zh-TW" altLang="en-US" sz="4400" b="1"/>
        </a:p>
      </dgm:t>
    </dgm:pt>
    <dgm:pt modelId="{562E5202-71CE-46C0-BA2D-512D33BAF880}">
      <dgm:prSet phldrT="[文字]" custT="1"/>
      <dgm:spPr/>
      <dgm:t>
        <a:bodyPr/>
        <a:lstStyle/>
        <a:p>
          <a:pPr>
            <a:lnSpc>
              <a:spcPts val="2000"/>
            </a:lnSpc>
          </a:pPr>
          <a:r>
            <a:rPr lang="zh-TW" altLang="en-US" sz="2800" b="1" dirty="0"/>
            <a:t>主動增測非定期重金屬檢項</a:t>
          </a:r>
          <a:endParaRPr lang="en-US" altLang="zh-TW" sz="2800" b="1" dirty="0"/>
        </a:p>
        <a:p>
          <a:pPr>
            <a:lnSpc>
              <a:spcPts val="2000"/>
            </a:lnSpc>
          </a:pPr>
          <a:r>
            <a:rPr lang="zh-TW" altLang="en-US" sz="2800" b="1" dirty="0"/>
            <a:t>比對相關產業污水特性</a:t>
          </a:r>
        </a:p>
      </dgm:t>
    </dgm:pt>
    <dgm:pt modelId="{450ED00D-BC18-43B2-9F30-F31FE1165D3E}" type="parTrans" cxnId="{B39CC926-3958-44CA-8F78-DB734FF4110A}">
      <dgm:prSet/>
      <dgm:spPr/>
      <dgm:t>
        <a:bodyPr/>
        <a:lstStyle/>
        <a:p>
          <a:endParaRPr lang="zh-TW" altLang="en-US" sz="2400" b="1"/>
        </a:p>
      </dgm:t>
    </dgm:pt>
    <dgm:pt modelId="{C809D03B-129E-4E65-A188-182D8A239367}" type="sibTrans" cxnId="{B39CC926-3958-44CA-8F78-DB734FF4110A}">
      <dgm:prSet/>
      <dgm:spPr/>
      <dgm:t>
        <a:bodyPr/>
        <a:lstStyle/>
        <a:p>
          <a:endParaRPr lang="zh-TW" altLang="en-US" sz="2400" b="1"/>
        </a:p>
      </dgm:t>
    </dgm:pt>
    <dgm:pt modelId="{6BE0F935-69D8-4B28-8290-EEF63ECBAF37}" type="pres">
      <dgm:prSet presAssocID="{F0535F4B-FDD5-49AA-B04C-CDAB5A1B8DE8}" presName="Name0" presStyleCnt="0">
        <dgm:presLayoutVars>
          <dgm:dir/>
          <dgm:animLvl val="lvl"/>
          <dgm:resizeHandles val="exact"/>
        </dgm:presLayoutVars>
      </dgm:prSet>
      <dgm:spPr/>
      <dgm:t>
        <a:bodyPr/>
        <a:lstStyle/>
        <a:p>
          <a:endParaRPr lang="zh-TW" altLang="en-US"/>
        </a:p>
      </dgm:t>
    </dgm:pt>
    <dgm:pt modelId="{E7CC4816-E8EF-4D99-9676-A6ED1EE8D0AC}" type="pres">
      <dgm:prSet presAssocID="{562E5202-71CE-46C0-BA2D-512D33BAF880}" presName="boxAndChildren" presStyleCnt="0"/>
      <dgm:spPr/>
    </dgm:pt>
    <dgm:pt modelId="{7E22C68A-9434-42C4-A47E-1638285DE789}" type="pres">
      <dgm:prSet presAssocID="{562E5202-71CE-46C0-BA2D-512D33BAF880}" presName="parentTextBox" presStyleLbl="node1" presStyleIdx="0" presStyleCnt="2"/>
      <dgm:spPr/>
      <dgm:t>
        <a:bodyPr/>
        <a:lstStyle/>
        <a:p>
          <a:endParaRPr lang="zh-TW" altLang="en-US"/>
        </a:p>
      </dgm:t>
    </dgm:pt>
    <dgm:pt modelId="{F90DB766-3703-4E36-AEE6-469905E32365}" type="pres">
      <dgm:prSet presAssocID="{7EC22AF2-7446-43B4-BFA2-48944477EA0C}" presName="sp" presStyleCnt="0"/>
      <dgm:spPr/>
    </dgm:pt>
    <dgm:pt modelId="{E92E869B-F0C9-4E3E-8582-778EDB5DA0AF}" type="pres">
      <dgm:prSet presAssocID="{76B2A219-9E24-46DD-827B-3DE6922EBA14}" presName="arrowAndChildren" presStyleCnt="0"/>
      <dgm:spPr/>
    </dgm:pt>
    <dgm:pt modelId="{C0EE108F-7F60-4754-9546-3E0F4A3ABE84}" type="pres">
      <dgm:prSet presAssocID="{76B2A219-9E24-46DD-827B-3DE6922EBA14}" presName="parentTextArrow" presStyleLbl="node1" presStyleIdx="1" presStyleCnt="2"/>
      <dgm:spPr/>
      <dgm:t>
        <a:bodyPr/>
        <a:lstStyle/>
        <a:p>
          <a:endParaRPr lang="zh-TW" altLang="en-US"/>
        </a:p>
      </dgm:t>
    </dgm:pt>
  </dgm:ptLst>
  <dgm:cxnLst>
    <dgm:cxn modelId="{B39CC926-3958-44CA-8F78-DB734FF4110A}" srcId="{F0535F4B-FDD5-49AA-B04C-CDAB5A1B8DE8}" destId="{562E5202-71CE-46C0-BA2D-512D33BAF880}" srcOrd="1" destOrd="0" parTransId="{450ED00D-BC18-43B2-9F30-F31FE1165D3E}" sibTransId="{C809D03B-129E-4E65-A188-182D8A239367}"/>
    <dgm:cxn modelId="{29FE937C-3A1D-4727-AB2D-71828E7F74AC}" type="presOf" srcId="{76B2A219-9E24-46DD-827B-3DE6922EBA14}" destId="{C0EE108F-7F60-4754-9546-3E0F4A3ABE84}" srcOrd="0" destOrd="0" presId="urn:microsoft.com/office/officeart/2005/8/layout/process4"/>
    <dgm:cxn modelId="{DB979C56-4C2E-4560-97CC-24378F706146}" srcId="{F0535F4B-FDD5-49AA-B04C-CDAB5A1B8DE8}" destId="{76B2A219-9E24-46DD-827B-3DE6922EBA14}" srcOrd="0" destOrd="0" parTransId="{F47AC66F-4C18-4FC7-A03C-05B55C152995}" sibTransId="{7EC22AF2-7446-43B4-BFA2-48944477EA0C}"/>
    <dgm:cxn modelId="{220E9DCC-5A37-476D-9153-E2001040EC7B}" type="presOf" srcId="{F0535F4B-FDD5-49AA-B04C-CDAB5A1B8DE8}" destId="{6BE0F935-69D8-4B28-8290-EEF63ECBAF37}" srcOrd="0" destOrd="0" presId="urn:microsoft.com/office/officeart/2005/8/layout/process4"/>
    <dgm:cxn modelId="{574713AC-3F8F-4272-8939-0A7533DE9E2F}" type="presOf" srcId="{562E5202-71CE-46C0-BA2D-512D33BAF880}" destId="{7E22C68A-9434-42C4-A47E-1638285DE789}" srcOrd="0" destOrd="0" presId="urn:microsoft.com/office/officeart/2005/8/layout/process4"/>
    <dgm:cxn modelId="{9417276A-E67E-442A-9EA4-F00C21B6DBDB}" type="presParOf" srcId="{6BE0F935-69D8-4B28-8290-EEF63ECBAF37}" destId="{E7CC4816-E8EF-4D99-9676-A6ED1EE8D0AC}" srcOrd="0" destOrd="0" presId="urn:microsoft.com/office/officeart/2005/8/layout/process4"/>
    <dgm:cxn modelId="{772C10B0-3A7A-4E46-8BA1-CCACD4B7C972}" type="presParOf" srcId="{E7CC4816-E8EF-4D99-9676-A6ED1EE8D0AC}" destId="{7E22C68A-9434-42C4-A47E-1638285DE789}" srcOrd="0" destOrd="0" presId="urn:microsoft.com/office/officeart/2005/8/layout/process4"/>
    <dgm:cxn modelId="{7E509688-0281-4C3B-9B94-1F3331CB909F}" type="presParOf" srcId="{6BE0F935-69D8-4B28-8290-EEF63ECBAF37}" destId="{F90DB766-3703-4E36-AEE6-469905E32365}" srcOrd="1" destOrd="0" presId="urn:microsoft.com/office/officeart/2005/8/layout/process4"/>
    <dgm:cxn modelId="{3045AD27-B18D-43E0-8FFC-512F09113189}" type="presParOf" srcId="{6BE0F935-69D8-4B28-8290-EEF63ECBAF37}" destId="{E92E869B-F0C9-4E3E-8582-778EDB5DA0AF}" srcOrd="2" destOrd="0" presId="urn:microsoft.com/office/officeart/2005/8/layout/process4"/>
    <dgm:cxn modelId="{DA6C1705-8AF2-454C-8FD3-D13C46757FA6}" type="presParOf" srcId="{E92E869B-F0C9-4E3E-8582-778EDB5DA0AF}" destId="{C0EE108F-7F60-4754-9546-3E0F4A3ABE84}" srcOrd="0" destOrd="0" presId="urn:microsoft.com/office/officeart/2005/8/layout/process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B71E14-8DA2-4EA3-BC52-5AF94813B858}" type="doc">
      <dgm:prSet loTypeId="urn:microsoft.com/office/officeart/2005/8/layout/hierarchy3" loCatId="hierarchy" qsTypeId="urn:microsoft.com/office/officeart/2005/8/quickstyle/simple1" qsCatId="simple" csTypeId="urn:microsoft.com/office/officeart/2005/8/colors/colorful1#2" csCatId="colorful" phldr="1"/>
      <dgm:spPr/>
      <dgm:t>
        <a:bodyPr/>
        <a:lstStyle/>
        <a:p>
          <a:endParaRPr lang="zh-TW" altLang="en-US"/>
        </a:p>
      </dgm:t>
    </dgm:pt>
    <dgm:pt modelId="{D2FAF3E1-080E-443D-8AB8-5327FB59B882}">
      <dgm:prSet phldrT="[文字]" custT="1"/>
      <dgm:spPr/>
      <dgm:t>
        <a:bodyPr/>
        <a:lstStyle/>
        <a:p>
          <a:pPr>
            <a:buClrTx/>
            <a:buSzTx/>
            <a:buFontTx/>
            <a:buNone/>
          </a:pPr>
          <a:r>
            <a:rPr kumimoji="1" lang="zh-TW" altLang="en-US" sz="2800" b="1" i="0" u="none" strike="noStrike" cap="none" normalizeH="0" baseline="0" dirty="0">
              <a:ln/>
              <a:effectLst/>
              <a:latin typeface="Arial" panose="020B0604020202020204" pitchFamily="34" charset="0"/>
              <a:ea typeface="全真中圓體" panose="02010609000101010101" pitchFamily="49" charset="-120"/>
            </a:rPr>
            <a:t>輔導</a:t>
          </a:r>
          <a:r>
            <a:rPr kumimoji="1" lang="zh-TW" altLang="en-US" sz="2800" b="1" i="0" u="none" strike="noStrike" cap="none" normalizeH="0" baseline="0" dirty="0" smtClean="0">
              <a:ln/>
              <a:effectLst/>
              <a:latin typeface="Arial" panose="020B0604020202020204" pitchFamily="34" charset="0"/>
              <a:ea typeface="全真中圓體" panose="02010609000101010101" pitchFamily="49" charset="-120"/>
            </a:rPr>
            <a:t>廠商</a:t>
          </a:r>
          <a:endParaRPr kumimoji="1" lang="en-US" altLang="zh-TW" sz="2800" b="1" i="0" u="none" strike="noStrike" cap="none" normalizeH="0" baseline="0" dirty="0" smtClean="0">
            <a:ln/>
            <a:effectLst/>
            <a:latin typeface="Arial" panose="020B0604020202020204" pitchFamily="34" charset="0"/>
            <a:ea typeface="全真中圓體" panose="02010609000101010101" pitchFamily="49" charset="-120"/>
          </a:endParaRPr>
        </a:p>
        <a:p>
          <a:pPr>
            <a:buClrTx/>
            <a:buSzTx/>
            <a:buFontTx/>
            <a:buNone/>
          </a:pPr>
          <a:r>
            <a:rPr kumimoji="1" lang="zh-TW" altLang="en-US" sz="2800" b="1" i="0" u="none" strike="noStrike" cap="none" normalizeH="0" baseline="0" dirty="0" smtClean="0">
              <a:ln/>
              <a:effectLst/>
              <a:latin typeface="Arial" panose="020B0604020202020204" pitchFamily="34" charset="0"/>
              <a:ea typeface="全真中圓體" panose="02010609000101010101" pitchFamily="49" charset="-120"/>
            </a:rPr>
            <a:t>申請</a:t>
          </a:r>
          <a:r>
            <a:rPr kumimoji="1" lang="zh-TW" altLang="en-US" sz="2800" b="1" i="0" u="none" strike="noStrike" cap="none" normalizeH="0" baseline="0" dirty="0">
              <a:ln/>
              <a:effectLst/>
              <a:latin typeface="Arial" panose="020B0604020202020204" pitchFamily="34" charset="0"/>
              <a:ea typeface="全真中圓體" panose="02010609000101010101" pitchFamily="49" charset="-120"/>
            </a:rPr>
            <a:t>水措</a:t>
          </a:r>
          <a:endParaRPr lang="zh-TW" altLang="en-US" sz="2800" b="1" baseline="0" dirty="0">
            <a:latin typeface="Arial" panose="020B0604020202020204" pitchFamily="34" charset="0"/>
            <a:ea typeface="全真中圓體" panose="02010609000101010101" pitchFamily="49" charset="-120"/>
          </a:endParaRPr>
        </a:p>
      </dgm:t>
    </dgm:pt>
    <dgm:pt modelId="{ED673BE3-2BB6-49F8-8F0B-A4DBE2DFD2B3}" type="parTrans" cxnId="{99D8861D-8B8A-4F84-A442-AAEAB89A43CA}">
      <dgm:prSet/>
      <dgm:spPr/>
      <dgm:t>
        <a:bodyPr/>
        <a:lstStyle/>
        <a:p>
          <a:endParaRPr lang="zh-TW" altLang="en-US"/>
        </a:p>
      </dgm:t>
    </dgm:pt>
    <dgm:pt modelId="{BF809AB0-6BD8-4B90-902B-17557C94F7BE}" type="sibTrans" cxnId="{99D8861D-8B8A-4F84-A442-AAEAB89A43CA}">
      <dgm:prSet/>
      <dgm:spPr/>
      <dgm:t>
        <a:bodyPr/>
        <a:lstStyle/>
        <a:p>
          <a:endParaRPr lang="zh-TW" altLang="en-US"/>
        </a:p>
      </dgm:t>
    </dgm:pt>
    <dgm:pt modelId="{E895B851-324D-4317-9D54-C17098B3CA2E}">
      <dgm:prSet phldrT="[文字]" custT="1"/>
      <dgm:spPr/>
      <dgm:t>
        <a:bodyPr/>
        <a:lstStyle/>
        <a:p>
          <a:pPr marL="0" lvl="0" indent="0" algn="ctr" defTabSz="1244600">
            <a:lnSpc>
              <a:spcPct val="90000"/>
            </a:lnSpc>
            <a:spcBef>
              <a:spcPct val="0"/>
            </a:spcBef>
            <a:spcAft>
              <a:spcPct val="35000"/>
            </a:spcAft>
            <a:buClrTx/>
            <a:buSzTx/>
            <a:buFontTx/>
            <a:buNone/>
          </a:pPr>
          <a:r>
            <a:rPr kumimoji="1" lang="zh-TW" altLang="zh-TW" sz="2800" b="1" i="0" u="none" strike="noStrike" kern="1200" cap="none" normalizeH="0" baseline="0" dirty="0">
              <a:ln/>
              <a:effectLst/>
              <a:latin typeface="Arial" panose="020B0604020202020204" pitchFamily="34" charset="0"/>
              <a:ea typeface="全真中圓體" panose="02010609000101010101" pitchFamily="49" charset="-120"/>
              <a:cs typeface="+mn-cs"/>
            </a:rPr>
            <a:t>增加污水</a:t>
          </a:r>
          <a:r>
            <a:rPr kumimoji="1" lang="zh-TW"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費</a:t>
          </a:r>
          <a:r>
            <a:rPr kumimoji="1" lang="en-US"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2,327,707</a:t>
          </a:r>
          <a:r>
            <a:rPr kumimoji="1" lang="zh-TW"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元</a:t>
          </a:r>
          <a:endPar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endParaRPr>
        </a:p>
      </dgm:t>
    </dgm:pt>
    <dgm:pt modelId="{1928208A-904F-480A-8964-82CB4BC4B13D}" type="parTrans" cxnId="{CEDFC99D-949A-4D16-8C3B-1E5A85FBF675}">
      <dgm:prSet/>
      <dgm:spPr/>
      <dgm:t>
        <a:bodyPr/>
        <a:lstStyle/>
        <a:p>
          <a:endParaRPr lang="zh-TW" altLang="en-US"/>
        </a:p>
      </dgm:t>
    </dgm:pt>
    <dgm:pt modelId="{DCE1D331-CC87-4669-AC52-36B066DF16DA}" type="sibTrans" cxnId="{CEDFC99D-949A-4D16-8C3B-1E5A85FBF675}">
      <dgm:prSet/>
      <dgm:spPr/>
      <dgm:t>
        <a:bodyPr/>
        <a:lstStyle/>
        <a:p>
          <a:endParaRPr lang="zh-TW" altLang="en-US"/>
        </a:p>
      </dgm:t>
    </dgm:pt>
    <dgm:pt modelId="{04FECA57-C1AA-419D-BE9E-F9981D5E1441}">
      <dgm:prSet phldrT="[文字]" custT="1"/>
      <dgm:spPr/>
      <dgm:t>
        <a:bodyPr/>
        <a:lstStyle/>
        <a:p>
          <a:r>
            <a:rPr kumimoji="1" lang="en-US" altLang="zh-TW" sz="20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103/6</a:t>
          </a:r>
          <a:r>
            <a:rPr kumimoji="1" lang="zh-TW" altLang="en-US" sz="20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a:t>
          </a:r>
          <a:r>
            <a:rPr kumimoji="1" lang="en-US" altLang="zh-TW" sz="20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108/8</a:t>
          </a:r>
          <a:r>
            <a:rPr kumimoji="1" lang="zh-TW" altLang="zh-TW" sz="20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共執行</a:t>
          </a:r>
          <a:r>
            <a:rPr kumimoji="1" lang="en-US" altLang="zh-TW" sz="20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475</a:t>
          </a:r>
          <a:r>
            <a:rPr kumimoji="1" lang="zh-TW" altLang="zh-TW" sz="20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個</a:t>
          </a:r>
          <a:r>
            <a:rPr kumimoji="1" lang="zh-TW" altLang="zh-TW" sz="20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樣品數，增</a:t>
          </a:r>
          <a:r>
            <a:rPr kumimoji="1" lang="zh-TW" altLang="en-US" sz="20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測</a:t>
          </a:r>
          <a:r>
            <a:rPr kumimoji="1" lang="en-US" altLang="zh-TW" sz="2000" b="1" i="0" u="none" strike="noStrike" cap="none" normalizeH="0" baseline="0" smtClean="0">
              <a:ln/>
              <a:solidFill>
                <a:srgbClr val="0070C0"/>
              </a:solidFill>
              <a:effectLst/>
              <a:latin typeface="Arial" panose="020B0604020202020204" pitchFamily="34" charset="0"/>
              <a:ea typeface="全真中圓體" panose="02010609000101010101" pitchFamily="49" charset="-120"/>
            </a:rPr>
            <a:t>597</a:t>
          </a:r>
          <a:r>
            <a:rPr kumimoji="1" lang="zh-TW" altLang="zh-TW" sz="2000" b="1" i="0" u="none" strike="noStrike" cap="none" normalizeH="0" baseline="0" smtClean="0">
              <a:ln/>
              <a:solidFill>
                <a:srgbClr val="0070C0"/>
              </a:solidFill>
              <a:effectLst/>
              <a:latin typeface="Arial" panose="020B0604020202020204" pitchFamily="34" charset="0"/>
              <a:ea typeface="全真中圓體" panose="02010609000101010101" pitchFamily="49" charset="-120"/>
            </a:rPr>
            <a:t>個</a:t>
          </a:r>
          <a:r>
            <a:rPr kumimoji="1" lang="zh-TW" altLang="zh-TW" sz="20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重金屬檢項</a:t>
          </a:r>
          <a:endParaRPr lang="zh-TW" altLang="en-US" sz="2000" b="1" baseline="0" dirty="0">
            <a:solidFill>
              <a:srgbClr val="0070C0"/>
            </a:solidFill>
            <a:latin typeface="Arial" panose="020B0604020202020204" pitchFamily="34" charset="0"/>
            <a:ea typeface="全真中圓體" panose="02010609000101010101" pitchFamily="49" charset="-120"/>
          </a:endParaRPr>
        </a:p>
      </dgm:t>
    </dgm:pt>
    <dgm:pt modelId="{254B009B-B218-4122-8703-1A8278837937}" type="parTrans" cxnId="{8AC7E62E-9426-4AA2-8B64-178B4B9E0BF2}">
      <dgm:prSet/>
      <dgm:spPr/>
      <dgm:t>
        <a:bodyPr/>
        <a:lstStyle/>
        <a:p>
          <a:endParaRPr lang="zh-TW" altLang="en-US"/>
        </a:p>
      </dgm:t>
    </dgm:pt>
    <dgm:pt modelId="{94D1047D-B483-45CB-B598-E7E335115878}" type="sibTrans" cxnId="{8AC7E62E-9426-4AA2-8B64-178B4B9E0BF2}">
      <dgm:prSet/>
      <dgm:spPr/>
      <dgm:t>
        <a:bodyPr/>
        <a:lstStyle/>
        <a:p>
          <a:endParaRPr lang="zh-TW" altLang="en-US"/>
        </a:p>
      </dgm:t>
    </dgm:pt>
    <dgm:pt modelId="{3F419014-6018-4990-8C92-BC6E96B1F9FE}">
      <dgm:prSet phldrT="[文字]" custT="1"/>
      <dgm:spPr/>
      <dgm:t>
        <a:bodyPr/>
        <a:lstStyle/>
        <a:p>
          <a:pPr>
            <a:lnSpc>
              <a:spcPts val="2000"/>
            </a:lnSpc>
            <a:buClrTx/>
            <a:buSzTx/>
            <a:buFontTx/>
            <a:buNone/>
          </a:pP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裕○馨</a:t>
          </a:r>
          <a:endParaRPr kumimoji="1" lang="en-US" altLang="zh-TW"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endParaRPr>
        </a:p>
        <a:p>
          <a:pPr>
            <a:lnSpc>
              <a:spcPts val="2000"/>
            </a:lnSpc>
            <a:buClrTx/>
            <a:buSzTx/>
            <a:buFontTx/>
            <a:buNone/>
          </a:pP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餐○宴</a:t>
          </a:r>
          <a:endParaRPr lang="zh-TW" altLang="en-US" sz="2400" b="1" baseline="0" dirty="0">
            <a:solidFill>
              <a:srgbClr val="0070C0"/>
            </a:solidFill>
            <a:latin typeface="Arial" panose="020B0604020202020204" pitchFamily="34" charset="0"/>
            <a:ea typeface="全真中圓體" panose="02010609000101010101" pitchFamily="49" charset="-120"/>
          </a:endParaRPr>
        </a:p>
      </dgm:t>
    </dgm:pt>
    <dgm:pt modelId="{210AD66E-0FDA-4BD4-9214-4BE0F92372BD}" type="parTrans" cxnId="{781D3BD0-DF3B-4C65-A7FA-D33A0900A2CC}">
      <dgm:prSet/>
      <dgm:spPr/>
      <dgm:t>
        <a:bodyPr/>
        <a:lstStyle/>
        <a:p>
          <a:endParaRPr lang="zh-TW" altLang="en-US"/>
        </a:p>
      </dgm:t>
    </dgm:pt>
    <dgm:pt modelId="{9763D5E2-84BD-4691-A8F7-BFFE66CBE5D9}" type="sibTrans" cxnId="{781D3BD0-DF3B-4C65-A7FA-D33A0900A2CC}">
      <dgm:prSet/>
      <dgm:spPr/>
      <dgm:t>
        <a:bodyPr/>
        <a:lstStyle/>
        <a:p>
          <a:endParaRPr lang="zh-TW" altLang="en-US"/>
        </a:p>
      </dgm:t>
    </dgm:pt>
    <dgm:pt modelId="{CCB38167-D331-4B9F-9002-2B7C995D275C}">
      <dgm:prSet phldrT="[文字]" custT="1"/>
      <dgm:spPr/>
      <dgm:t>
        <a:bodyPr/>
        <a:lstStyle/>
        <a:p>
          <a:pPr>
            <a:buClrTx/>
            <a:buSzTx/>
            <a:buFontTx/>
            <a:buNone/>
          </a:pP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改善或增設前處理設施</a:t>
          </a:r>
        </a:p>
      </dgm:t>
    </dgm:pt>
    <dgm:pt modelId="{E5FE30C4-DC62-4DAC-A5E9-ECE88F0404B6}" type="parTrans" cxnId="{06832177-BF69-47B2-B5CE-6E49324EECFF}">
      <dgm:prSet/>
      <dgm:spPr/>
      <dgm:t>
        <a:bodyPr/>
        <a:lstStyle/>
        <a:p>
          <a:endParaRPr lang="zh-TW" altLang="en-US"/>
        </a:p>
      </dgm:t>
    </dgm:pt>
    <dgm:pt modelId="{80D3E3F0-7866-4253-B2C6-3641911C5A42}" type="sibTrans" cxnId="{06832177-BF69-47B2-B5CE-6E49324EECFF}">
      <dgm:prSet/>
      <dgm:spPr/>
      <dgm:t>
        <a:bodyPr/>
        <a:lstStyle/>
        <a:p>
          <a:endParaRPr lang="zh-TW" altLang="en-US"/>
        </a:p>
      </dgm:t>
    </dgm:pt>
    <dgm:pt modelId="{5ECB9DEB-84A4-47EF-B644-C03258389D03}">
      <dgm:prSet phldrT="[文字]" custT="1"/>
      <dgm:spPr/>
      <dgm:t>
        <a:bodyPr/>
        <a:lstStyle/>
        <a:p>
          <a:pPr>
            <a:lnSpc>
              <a:spcPts val="2000"/>
            </a:lnSpc>
            <a:buClrTx/>
            <a:buSzTx/>
            <a:buFontTx/>
            <a:buNone/>
          </a:pP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久○</a:t>
          </a:r>
          <a:endParaRPr kumimoji="1" lang="en-US" altLang="zh-TW"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endParaRPr>
        </a:p>
        <a:p>
          <a:pPr>
            <a:lnSpc>
              <a:spcPts val="2000"/>
            </a:lnSpc>
            <a:buClrTx/>
            <a:buSzTx/>
            <a:buFontTx/>
            <a:buNone/>
          </a:pP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友○</a:t>
          </a:r>
          <a:endParaRPr lang="zh-TW" altLang="en-US" sz="2400" b="1" baseline="0" dirty="0">
            <a:solidFill>
              <a:srgbClr val="0070C0"/>
            </a:solidFill>
            <a:latin typeface="Arial" panose="020B0604020202020204" pitchFamily="34" charset="0"/>
            <a:ea typeface="全真中圓體" panose="02010609000101010101" pitchFamily="49" charset="-120"/>
          </a:endParaRPr>
        </a:p>
      </dgm:t>
    </dgm:pt>
    <dgm:pt modelId="{FB9EDF00-7D98-4A9F-9E8D-03704ADC1D7A}" type="parTrans" cxnId="{025B0354-E5D6-4898-AC32-AC9206C89DD3}">
      <dgm:prSet/>
      <dgm:spPr/>
      <dgm:t>
        <a:bodyPr/>
        <a:lstStyle/>
        <a:p>
          <a:endParaRPr lang="zh-TW" altLang="en-US"/>
        </a:p>
      </dgm:t>
    </dgm:pt>
    <dgm:pt modelId="{112870B2-B855-4709-8FD1-A038F3C5A3D5}" type="sibTrans" cxnId="{025B0354-E5D6-4898-AC32-AC9206C89DD3}">
      <dgm:prSet/>
      <dgm:spPr/>
      <dgm:t>
        <a:bodyPr/>
        <a:lstStyle/>
        <a:p>
          <a:endParaRPr lang="zh-TW" altLang="en-US"/>
        </a:p>
      </dgm:t>
    </dgm:pt>
    <dgm:pt modelId="{1B6C9EB3-45D8-4BCE-A04C-024F61CD4E55}">
      <dgm:prSet phldrT="[文字]" custT="1"/>
      <dgm:spPr/>
      <dgm:t>
        <a:bodyPr/>
        <a:lstStyle/>
        <a:p>
          <a:pPr marL="0" lvl="0" indent="0" algn="ctr" defTabSz="1244600">
            <a:lnSpc>
              <a:spcPct val="90000"/>
            </a:lnSpc>
            <a:spcBef>
              <a:spcPct val="0"/>
            </a:spcBef>
            <a:spcAft>
              <a:spcPct val="35000"/>
            </a:spcAft>
            <a:buClrTx/>
            <a:buSzTx/>
            <a:buFontTx/>
            <a:buNone/>
          </a:pP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提升進流水</a:t>
          </a:r>
          <a:r>
            <a:rPr kumimoji="1" lang="en-US" altLang="zh-TW" sz="2800" b="1" i="0" u="none" strike="noStrike" kern="1200" cap="none" normalizeH="0" baseline="0" dirty="0">
              <a:ln/>
              <a:effectLst/>
              <a:latin typeface="Arial" panose="020B0604020202020204" pitchFamily="34" charset="0"/>
              <a:ea typeface="全真中圓體" panose="02010609000101010101" pitchFamily="49" charset="-120"/>
              <a:cs typeface="+mn-cs"/>
            </a:rPr>
            <a:t>pH</a:t>
          </a: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及重金屬合格率</a:t>
          </a:r>
        </a:p>
      </dgm:t>
    </dgm:pt>
    <dgm:pt modelId="{726E4AEB-193F-448D-8697-0FBDFBB73803}" type="parTrans" cxnId="{0E6F634A-C910-4232-954E-0239224A8A30}">
      <dgm:prSet/>
      <dgm:spPr/>
      <dgm:t>
        <a:bodyPr/>
        <a:lstStyle/>
        <a:p>
          <a:endParaRPr lang="zh-TW" altLang="en-US"/>
        </a:p>
      </dgm:t>
    </dgm:pt>
    <dgm:pt modelId="{35A097FE-0D27-455E-9D70-E49088BE3540}" type="sibTrans" cxnId="{0E6F634A-C910-4232-954E-0239224A8A30}">
      <dgm:prSet/>
      <dgm:spPr/>
      <dgm:t>
        <a:bodyPr/>
        <a:lstStyle/>
        <a:p>
          <a:endParaRPr lang="zh-TW" altLang="en-US"/>
        </a:p>
      </dgm:t>
    </dgm:pt>
    <dgm:pt modelId="{93CAF51F-D65F-4455-AB7D-07E0E4413D6B}">
      <dgm:prSet phldrT="[文字]" custT="1"/>
      <dgm:spPr/>
      <dgm:t>
        <a:bodyPr/>
        <a:lstStyle/>
        <a:p>
          <a:pPr>
            <a:buClrTx/>
            <a:buSzTx/>
            <a:buFontTx/>
            <a:buNone/>
          </a:pPr>
          <a:r>
            <a:rPr kumimoji="1" lang="en-US" altLang="zh-TW" sz="22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Ni</a:t>
          </a:r>
          <a:r>
            <a:rPr kumimoji="1" lang="zh-TW" altLang="en-US" sz="22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合格率</a:t>
          </a:r>
          <a:r>
            <a:rPr kumimoji="1" lang="en-US" altLang="zh-TW" sz="2200" b="1" i="0" u="none" strike="noStrike" cap="none" normalizeH="0" baseline="0" dirty="0" smtClean="0">
              <a:ln/>
              <a:solidFill>
                <a:srgbClr val="0070C0"/>
              </a:solidFill>
              <a:effectLst/>
              <a:latin typeface="Arial" panose="020B0604020202020204" pitchFamily="34" charset="0"/>
              <a:ea typeface="全真中圓體" panose="02010609000101010101" pitchFamily="49" charset="-120"/>
            </a:rPr>
            <a:t>99.1%</a:t>
          </a:r>
          <a:r>
            <a:rPr kumimoji="1" lang="zh-TW" altLang="en-US" sz="22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較前期</a:t>
          </a:r>
          <a:r>
            <a:rPr kumimoji="1" lang="en-US" altLang="zh-TW" sz="22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94.0%</a:t>
          </a:r>
          <a:r>
            <a:rPr kumimoji="1" lang="zh-TW" altLang="en-US" sz="22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提升</a:t>
          </a:r>
          <a:endParaRPr lang="zh-TW" altLang="en-US" sz="2200" b="1" baseline="0" dirty="0">
            <a:solidFill>
              <a:srgbClr val="0070C0"/>
            </a:solidFill>
            <a:latin typeface="Arial" panose="020B0604020202020204" pitchFamily="34" charset="0"/>
            <a:ea typeface="全真中圓體" panose="02010609000101010101" pitchFamily="49" charset="-120"/>
          </a:endParaRPr>
        </a:p>
      </dgm:t>
    </dgm:pt>
    <dgm:pt modelId="{8CDCC1A6-D3BD-45CF-8390-8C7A8320B88C}" type="parTrans" cxnId="{9CAE4301-0529-4810-8C54-CC53169A66F8}">
      <dgm:prSet/>
      <dgm:spPr/>
      <dgm:t>
        <a:bodyPr/>
        <a:lstStyle/>
        <a:p>
          <a:endParaRPr lang="zh-TW" altLang="en-US"/>
        </a:p>
      </dgm:t>
    </dgm:pt>
    <dgm:pt modelId="{34801F08-C21C-4A78-BEB0-09920580184B}" type="sibTrans" cxnId="{9CAE4301-0529-4810-8C54-CC53169A66F8}">
      <dgm:prSet/>
      <dgm:spPr/>
      <dgm:t>
        <a:bodyPr/>
        <a:lstStyle/>
        <a:p>
          <a:endParaRPr lang="zh-TW" altLang="en-US"/>
        </a:p>
      </dgm:t>
    </dgm:pt>
    <dgm:pt modelId="{B55E3FB8-B139-4A90-ACC8-676C86201422}">
      <dgm:prSet phldrT="[文字]" custT="1"/>
      <dgm:spPr/>
      <dgm:t>
        <a:bodyPr/>
        <a:lstStyle/>
        <a:p>
          <a:pPr>
            <a:lnSpc>
              <a:spcPts val="2000"/>
            </a:lnSpc>
            <a:buClrTx/>
            <a:buSzTx/>
            <a:buFontTx/>
            <a:buNone/>
          </a:pPr>
          <a:r>
            <a:rPr kumimoji="1" lang="en-US" altLang="zh-TW"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Ni</a:t>
          </a: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均符合放</a:t>
          </a:r>
          <a:endParaRPr kumimoji="1" lang="en-US" altLang="zh-TW"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endParaRPr>
        </a:p>
        <a:p>
          <a:pPr>
            <a:lnSpc>
              <a:spcPts val="2000"/>
            </a:lnSpc>
            <a:buClrTx/>
            <a:buSzTx/>
            <a:buFontTx/>
            <a:buNone/>
          </a:pPr>
          <a:r>
            <a:rPr kumimoji="1" lang="zh-TW" altLang="en-US" sz="2400" b="1" i="0" u="none" strike="noStrike" cap="none" normalizeH="0" baseline="0" dirty="0">
              <a:ln/>
              <a:solidFill>
                <a:srgbClr val="0070C0"/>
              </a:solidFill>
              <a:effectLst/>
              <a:latin typeface="Arial" panose="020B0604020202020204" pitchFamily="34" charset="0"/>
              <a:ea typeface="全真中圓體" panose="02010609000101010101" pitchFamily="49" charset="-120"/>
            </a:rPr>
            <a:t>流水標準</a:t>
          </a:r>
          <a:endParaRPr lang="zh-TW" altLang="en-US" sz="2400" b="1" baseline="0" dirty="0">
            <a:solidFill>
              <a:srgbClr val="0070C0"/>
            </a:solidFill>
            <a:latin typeface="Arial" panose="020B0604020202020204" pitchFamily="34" charset="0"/>
            <a:ea typeface="全真中圓體" panose="02010609000101010101" pitchFamily="49" charset="-120"/>
          </a:endParaRPr>
        </a:p>
      </dgm:t>
    </dgm:pt>
    <dgm:pt modelId="{F02D3F25-0E74-4082-BF18-750B2059C78C}" type="parTrans" cxnId="{6709C4E0-1FF5-41E1-8241-C968813ED788}">
      <dgm:prSet/>
      <dgm:spPr/>
      <dgm:t>
        <a:bodyPr/>
        <a:lstStyle/>
        <a:p>
          <a:endParaRPr lang="zh-TW" altLang="en-US"/>
        </a:p>
      </dgm:t>
    </dgm:pt>
    <dgm:pt modelId="{314B7BA1-F238-4CFD-9ADC-78D3335C9C58}" type="sibTrans" cxnId="{6709C4E0-1FF5-41E1-8241-C968813ED788}">
      <dgm:prSet/>
      <dgm:spPr/>
      <dgm:t>
        <a:bodyPr/>
        <a:lstStyle/>
        <a:p>
          <a:endParaRPr lang="zh-TW" altLang="en-US"/>
        </a:p>
      </dgm:t>
    </dgm:pt>
    <dgm:pt modelId="{A9A02A0A-359D-4EAD-BD2E-2FAF909143D5}" type="pres">
      <dgm:prSet presAssocID="{23B71E14-8DA2-4EA3-BC52-5AF94813B858}" presName="diagram" presStyleCnt="0">
        <dgm:presLayoutVars>
          <dgm:chPref val="1"/>
          <dgm:dir/>
          <dgm:animOne val="branch"/>
          <dgm:animLvl val="lvl"/>
          <dgm:resizeHandles/>
        </dgm:presLayoutVars>
      </dgm:prSet>
      <dgm:spPr/>
      <dgm:t>
        <a:bodyPr/>
        <a:lstStyle/>
        <a:p>
          <a:endParaRPr lang="zh-TW" altLang="en-US"/>
        </a:p>
      </dgm:t>
    </dgm:pt>
    <dgm:pt modelId="{F25F6E20-EBD9-4AD9-96F3-DFF477094C68}" type="pres">
      <dgm:prSet presAssocID="{D2FAF3E1-080E-443D-8AB8-5327FB59B882}" presName="root" presStyleCnt="0"/>
      <dgm:spPr/>
    </dgm:pt>
    <dgm:pt modelId="{57D335F0-314D-44FE-8754-44910C687D35}" type="pres">
      <dgm:prSet presAssocID="{D2FAF3E1-080E-443D-8AB8-5327FB59B882}" presName="rootComposite" presStyleCnt="0"/>
      <dgm:spPr/>
    </dgm:pt>
    <dgm:pt modelId="{F9B5C5F3-6830-4FE9-9CA2-FE49DD6DEAFA}" type="pres">
      <dgm:prSet presAssocID="{D2FAF3E1-080E-443D-8AB8-5327FB59B882}" presName="rootText" presStyleLbl="node1" presStyleIdx="0" presStyleCnt="4" custScaleY="137160"/>
      <dgm:spPr/>
      <dgm:t>
        <a:bodyPr/>
        <a:lstStyle/>
        <a:p>
          <a:endParaRPr lang="zh-TW" altLang="en-US"/>
        </a:p>
      </dgm:t>
    </dgm:pt>
    <dgm:pt modelId="{42A5EF02-7B49-4ABB-936B-D05CF84C9EE9}" type="pres">
      <dgm:prSet presAssocID="{D2FAF3E1-080E-443D-8AB8-5327FB59B882}" presName="rootConnector" presStyleLbl="node1" presStyleIdx="0" presStyleCnt="4"/>
      <dgm:spPr/>
      <dgm:t>
        <a:bodyPr/>
        <a:lstStyle/>
        <a:p>
          <a:endParaRPr lang="zh-TW" altLang="en-US"/>
        </a:p>
      </dgm:t>
    </dgm:pt>
    <dgm:pt modelId="{B07EE3F3-CE42-407F-B0A6-DEE0F21AA566}" type="pres">
      <dgm:prSet presAssocID="{D2FAF3E1-080E-443D-8AB8-5327FB59B882}" presName="childShape" presStyleCnt="0"/>
      <dgm:spPr/>
    </dgm:pt>
    <dgm:pt modelId="{7902F7CE-0C4B-422A-A6FC-8DEAEBC30A28}" type="pres">
      <dgm:prSet presAssocID="{210AD66E-0FDA-4BD4-9214-4BE0F92372BD}" presName="Name13" presStyleLbl="parChTrans1D2" presStyleIdx="0" presStyleCnt="5"/>
      <dgm:spPr/>
      <dgm:t>
        <a:bodyPr/>
        <a:lstStyle/>
        <a:p>
          <a:endParaRPr lang="zh-TW" altLang="en-US"/>
        </a:p>
      </dgm:t>
    </dgm:pt>
    <dgm:pt modelId="{1287DDC4-E9BE-4A58-B89B-D9239C35911C}" type="pres">
      <dgm:prSet presAssocID="{3F419014-6018-4990-8C92-BC6E96B1F9FE}" presName="childText" presStyleLbl="bgAcc1" presStyleIdx="0" presStyleCnt="5">
        <dgm:presLayoutVars>
          <dgm:bulletEnabled val="1"/>
        </dgm:presLayoutVars>
      </dgm:prSet>
      <dgm:spPr/>
      <dgm:t>
        <a:bodyPr/>
        <a:lstStyle/>
        <a:p>
          <a:endParaRPr lang="zh-TW" altLang="en-US"/>
        </a:p>
      </dgm:t>
    </dgm:pt>
    <dgm:pt modelId="{63103B85-11A2-4D8F-AEE9-95309DC583C3}" type="pres">
      <dgm:prSet presAssocID="{1B6C9EB3-45D8-4BCE-A04C-024F61CD4E55}" presName="root" presStyleCnt="0"/>
      <dgm:spPr/>
    </dgm:pt>
    <dgm:pt modelId="{B96CB0C0-381A-4538-B519-B6FEE394EB78}" type="pres">
      <dgm:prSet presAssocID="{1B6C9EB3-45D8-4BCE-A04C-024F61CD4E55}" presName="rootComposite" presStyleCnt="0"/>
      <dgm:spPr/>
    </dgm:pt>
    <dgm:pt modelId="{E78E1618-064E-48B3-AC3D-EEC1A03D6694}" type="pres">
      <dgm:prSet presAssocID="{1B6C9EB3-45D8-4BCE-A04C-024F61CD4E55}" presName="rootText" presStyleLbl="node1" presStyleIdx="1" presStyleCnt="4" custScaleY="197463"/>
      <dgm:spPr/>
      <dgm:t>
        <a:bodyPr/>
        <a:lstStyle/>
        <a:p>
          <a:endParaRPr lang="zh-TW" altLang="en-US"/>
        </a:p>
      </dgm:t>
    </dgm:pt>
    <dgm:pt modelId="{0BC5F6A6-8BBC-4F5D-AB22-74FC266F4CDC}" type="pres">
      <dgm:prSet presAssocID="{1B6C9EB3-45D8-4BCE-A04C-024F61CD4E55}" presName="rootConnector" presStyleLbl="node1" presStyleIdx="1" presStyleCnt="4"/>
      <dgm:spPr/>
      <dgm:t>
        <a:bodyPr/>
        <a:lstStyle/>
        <a:p>
          <a:endParaRPr lang="zh-TW" altLang="en-US"/>
        </a:p>
      </dgm:t>
    </dgm:pt>
    <dgm:pt modelId="{7FCA5AC2-6610-4AB7-97A4-F97410ECBB8B}" type="pres">
      <dgm:prSet presAssocID="{1B6C9EB3-45D8-4BCE-A04C-024F61CD4E55}" presName="childShape" presStyleCnt="0"/>
      <dgm:spPr/>
    </dgm:pt>
    <dgm:pt modelId="{CF63A685-19F2-42B9-94B7-3010811BE1B8}" type="pres">
      <dgm:prSet presAssocID="{8CDCC1A6-D3BD-45CF-8390-8C7A8320B88C}" presName="Name13" presStyleLbl="parChTrans1D2" presStyleIdx="1" presStyleCnt="5"/>
      <dgm:spPr/>
      <dgm:t>
        <a:bodyPr/>
        <a:lstStyle/>
        <a:p>
          <a:endParaRPr lang="zh-TW" altLang="en-US"/>
        </a:p>
      </dgm:t>
    </dgm:pt>
    <dgm:pt modelId="{CD391259-F511-4F89-B391-EA5A3CB5F8AE}" type="pres">
      <dgm:prSet presAssocID="{93CAF51F-D65F-4455-AB7D-07E0E4413D6B}" presName="childText" presStyleLbl="bgAcc1" presStyleIdx="1" presStyleCnt="5" custScaleX="148633">
        <dgm:presLayoutVars>
          <dgm:bulletEnabled val="1"/>
        </dgm:presLayoutVars>
      </dgm:prSet>
      <dgm:spPr/>
      <dgm:t>
        <a:bodyPr/>
        <a:lstStyle/>
        <a:p>
          <a:endParaRPr lang="zh-TW" altLang="en-US"/>
        </a:p>
      </dgm:t>
    </dgm:pt>
    <dgm:pt modelId="{32D5DC55-6A95-4966-B0DA-0E33E1BB2978}" type="pres">
      <dgm:prSet presAssocID="{F02D3F25-0E74-4082-BF18-750B2059C78C}" presName="Name13" presStyleLbl="parChTrans1D2" presStyleIdx="2" presStyleCnt="5"/>
      <dgm:spPr/>
      <dgm:t>
        <a:bodyPr/>
        <a:lstStyle/>
        <a:p>
          <a:endParaRPr lang="zh-TW" altLang="en-US"/>
        </a:p>
      </dgm:t>
    </dgm:pt>
    <dgm:pt modelId="{576E348D-E50A-4240-BC66-60844B7D03A1}" type="pres">
      <dgm:prSet presAssocID="{B55E3FB8-B139-4A90-ACC8-676C86201422}" presName="childText" presStyleLbl="bgAcc1" presStyleIdx="2" presStyleCnt="5" custScaleX="154336">
        <dgm:presLayoutVars>
          <dgm:bulletEnabled val="1"/>
        </dgm:presLayoutVars>
      </dgm:prSet>
      <dgm:spPr/>
      <dgm:t>
        <a:bodyPr/>
        <a:lstStyle/>
        <a:p>
          <a:endParaRPr lang="zh-TW" altLang="en-US"/>
        </a:p>
      </dgm:t>
    </dgm:pt>
    <dgm:pt modelId="{18D6B395-BB7D-4BF7-8269-58CFCC0DE768}" type="pres">
      <dgm:prSet presAssocID="{CCB38167-D331-4B9F-9002-2B7C995D275C}" presName="root" presStyleCnt="0"/>
      <dgm:spPr/>
    </dgm:pt>
    <dgm:pt modelId="{D0F3F031-4313-462A-BF70-961EE46AD8C5}" type="pres">
      <dgm:prSet presAssocID="{CCB38167-D331-4B9F-9002-2B7C995D275C}" presName="rootComposite" presStyleCnt="0"/>
      <dgm:spPr/>
    </dgm:pt>
    <dgm:pt modelId="{F4BDC1BE-E6F5-4ACA-99F7-54794E628212}" type="pres">
      <dgm:prSet presAssocID="{CCB38167-D331-4B9F-9002-2B7C995D275C}" presName="rootText" presStyleLbl="node1" presStyleIdx="2" presStyleCnt="4" custScaleY="138415"/>
      <dgm:spPr/>
      <dgm:t>
        <a:bodyPr/>
        <a:lstStyle/>
        <a:p>
          <a:endParaRPr lang="zh-TW" altLang="en-US"/>
        </a:p>
      </dgm:t>
    </dgm:pt>
    <dgm:pt modelId="{C7D29C15-1C2F-443C-937B-B6973A595935}" type="pres">
      <dgm:prSet presAssocID="{CCB38167-D331-4B9F-9002-2B7C995D275C}" presName="rootConnector" presStyleLbl="node1" presStyleIdx="2" presStyleCnt="4"/>
      <dgm:spPr/>
      <dgm:t>
        <a:bodyPr/>
        <a:lstStyle/>
        <a:p>
          <a:endParaRPr lang="zh-TW" altLang="en-US"/>
        </a:p>
      </dgm:t>
    </dgm:pt>
    <dgm:pt modelId="{3DE76196-AF5F-46DC-A332-0FFA142C7881}" type="pres">
      <dgm:prSet presAssocID="{CCB38167-D331-4B9F-9002-2B7C995D275C}" presName="childShape" presStyleCnt="0"/>
      <dgm:spPr/>
    </dgm:pt>
    <dgm:pt modelId="{9ABDD78C-3986-4422-ACFF-D62DFF7D2E4B}" type="pres">
      <dgm:prSet presAssocID="{FB9EDF00-7D98-4A9F-9E8D-03704ADC1D7A}" presName="Name13" presStyleLbl="parChTrans1D2" presStyleIdx="3" presStyleCnt="5"/>
      <dgm:spPr/>
      <dgm:t>
        <a:bodyPr/>
        <a:lstStyle/>
        <a:p>
          <a:endParaRPr lang="zh-TW" altLang="en-US"/>
        </a:p>
      </dgm:t>
    </dgm:pt>
    <dgm:pt modelId="{44EBB4CF-0AEE-4F49-B679-682551B97D3A}" type="pres">
      <dgm:prSet presAssocID="{5ECB9DEB-84A4-47EF-B644-C03258389D03}" presName="childText" presStyleLbl="bgAcc1" presStyleIdx="3" presStyleCnt="5">
        <dgm:presLayoutVars>
          <dgm:bulletEnabled val="1"/>
        </dgm:presLayoutVars>
      </dgm:prSet>
      <dgm:spPr/>
      <dgm:t>
        <a:bodyPr/>
        <a:lstStyle/>
        <a:p>
          <a:endParaRPr lang="zh-TW" altLang="en-US"/>
        </a:p>
      </dgm:t>
    </dgm:pt>
    <dgm:pt modelId="{9B2769E9-5E8A-442A-8E26-B3EA1440771B}" type="pres">
      <dgm:prSet presAssocID="{E895B851-324D-4317-9D54-C17098B3CA2E}" presName="root" presStyleCnt="0"/>
      <dgm:spPr/>
    </dgm:pt>
    <dgm:pt modelId="{7797D251-9862-417A-AA57-B04F367C802B}" type="pres">
      <dgm:prSet presAssocID="{E895B851-324D-4317-9D54-C17098B3CA2E}" presName="rootComposite" presStyleCnt="0"/>
      <dgm:spPr/>
    </dgm:pt>
    <dgm:pt modelId="{794A8288-3220-4E23-B10B-CFD5FE6A36A9}" type="pres">
      <dgm:prSet presAssocID="{E895B851-324D-4317-9D54-C17098B3CA2E}" presName="rootText" presStyleLbl="node1" presStyleIdx="3" presStyleCnt="4" custScaleX="112025" custScaleY="133181"/>
      <dgm:spPr/>
      <dgm:t>
        <a:bodyPr/>
        <a:lstStyle/>
        <a:p>
          <a:endParaRPr lang="zh-TW" altLang="en-US"/>
        </a:p>
      </dgm:t>
    </dgm:pt>
    <dgm:pt modelId="{E0EED128-EE07-4B2C-8456-25191E13A1AB}" type="pres">
      <dgm:prSet presAssocID="{E895B851-324D-4317-9D54-C17098B3CA2E}" presName="rootConnector" presStyleLbl="node1" presStyleIdx="3" presStyleCnt="4"/>
      <dgm:spPr/>
      <dgm:t>
        <a:bodyPr/>
        <a:lstStyle/>
        <a:p>
          <a:endParaRPr lang="zh-TW" altLang="en-US"/>
        </a:p>
      </dgm:t>
    </dgm:pt>
    <dgm:pt modelId="{6E6E97C9-A443-4971-8FC5-4FA7A4457A40}" type="pres">
      <dgm:prSet presAssocID="{E895B851-324D-4317-9D54-C17098B3CA2E}" presName="childShape" presStyleCnt="0"/>
      <dgm:spPr/>
    </dgm:pt>
    <dgm:pt modelId="{266F10F8-8ED2-481F-970B-97BB7C572D9D}" type="pres">
      <dgm:prSet presAssocID="{254B009B-B218-4122-8703-1A8278837937}" presName="Name13" presStyleLbl="parChTrans1D2" presStyleIdx="4" presStyleCnt="5"/>
      <dgm:spPr/>
      <dgm:t>
        <a:bodyPr/>
        <a:lstStyle/>
        <a:p>
          <a:endParaRPr lang="zh-TW" altLang="en-US"/>
        </a:p>
      </dgm:t>
    </dgm:pt>
    <dgm:pt modelId="{7B52E805-9ABD-4FB2-8329-9214A790E054}" type="pres">
      <dgm:prSet presAssocID="{04FECA57-C1AA-419D-BE9E-F9981D5E1441}" presName="childText" presStyleLbl="bgAcc1" presStyleIdx="4" presStyleCnt="5" custScaleX="120292" custScaleY="167685">
        <dgm:presLayoutVars>
          <dgm:bulletEnabled val="1"/>
        </dgm:presLayoutVars>
      </dgm:prSet>
      <dgm:spPr/>
      <dgm:t>
        <a:bodyPr/>
        <a:lstStyle/>
        <a:p>
          <a:endParaRPr lang="zh-TW" altLang="en-US"/>
        </a:p>
      </dgm:t>
    </dgm:pt>
  </dgm:ptLst>
  <dgm:cxnLst>
    <dgm:cxn modelId="{00D35051-71CE-43D8-9EB2-B6BF4C1D2049}" type="presOf" srcId="{FB9EDF00-7D98-4A9F-9E8D-03704ADC1D7A}" destId="{9ABDD78C-3986-4422-ACFF-D62DFF7D2E4B}" srcOrd="0" destOrd="0" presId="urn:microsoft.com/office/officeart/2005/8/layout/hierarchy3"/>
    <dgm:cxn modelId="{B063C475-C3F1-4A80-B2EF-B66DB9B3EC55}" type="presOf" srcId="{93CAF51F-D65F-4455-AB7D-07E0E4413D6B}" destId="{CD391259-F511-4F89-B391-EA5A3CB5F8AE}" srcOrd="0" destOrd="0" presId="urn:microsoft.com/office/officeart/2005/8/layout/hierarchy3"/>
    <dgm:cxn modelId="{E36A08ED-5B19-4E50-AF99-FB516E7F2A4E}" type="presOf" srcId="{8CDCC1A6-D3BD-45CF-8390-8C7A8320B88C}" destId="{CF63A685-19F2-42B9-94B7-3010811BE1B8}" srcOrd="0" destOrd="0" presId="urn:microsoft.com/office/officeart/2005/8/layout/hierarchy3"/>
    <dgm:cxn modelId="{7DE43E43-6A8A-4E70-9B69-6507B52B5AAD}" type="presOf" srcId="{CCB38167-D331-4B9F-9002-2B7C995D275C}" destId="{F4BDC1BE-E6F5-4ACA-99F7-54794E628212}" srcOrd="0" destOrd="0" presId="urn:microsoft.com/office/officeart/2005/8/layout/hierarchy3"/>
    <dgm:cxn modelId="{33C54A7F-A6FF-4176-BE4A-69042F85EE94}" type="presOf" srcId="{1B6C9EB3-45D8-4BCE-A04C-024F61CD4E55}" destId="{0BC5F6A6-8BBC-4F5D-AB22-74FC266F4CDC}" srcOrd="1" destOrd="0" presId="urn:microsoft.com/office/officeart/2005/8/layout/hierarchy3"/>
    <dgm:cxn modelId="{99D8861D-8B8A-4F84-A442-AAEAB89A43CA}" srcId="{23B71E14-8DA2-4EA3-BC52-5AF94813B858}" destId="{D2FAF3E1-080E-443D-8AB8-5327FB59B882}" srcOrd="0" destOrd="0" parTransId="{ED673BE3-2BB6-49F8-8F0B-A4DBE2DFD2B3}" sibTransId="{BF809AB0-6BD8-4B90-902B-17557C94F7BE}"/>
    <dgm:cxn modelId="{8DAE2FE4-6F74-4400-A1D2-48B800E783D0}" type="presOf" srcId="{CCB38167-D331-4B9F-9002-2B7C995D275C}" destId="{C7D29C15-1C2F-443C-937B-B6973A595935}" srcOrd="1" destOrd="0" presId="urn:microsoft.com/office/officeart/2005/8/layout/hierarchy3"/>
    <dgm:cxn modelId="{750F4D72-4287-4502-BCD1-E2490F42260B}" type="presOf" srcId="{E895B851-324D-4317-9D54-C17098B3CA2E}" destId="{E0EED128-EE07-4B2C-8456-25191E13A1AB}" srcOrd="1" destOrd="0" presId="urn:microsoft.com/office/officeart/2005/8/layout/hierarchy3"/>
    <dgm:cxn modelId="{EFAE30CC-172C-458B-8133-A45FD4DA85A8}" type="presOf" srcId="{B55E3FB8-B139-4A90-ACC8-676C86201422}" destId="{576E348D-E50A-4240-BC66-60844B7D03A1}" srcOrd="0" destOrd="0" presId="urn:microsoft.com/office/officeart/2005/8/layout/hierarchy3"/>
    <dgm:cxn modelId="{CE9A32B1-F06D-4C84-A234-B39485209384}" type="presOf" srcId="{D2FAF3E1-080E-443D-8AB8-5327FB59B882}" destId="{F9B5C5F3-6830-4FE9-9CA2-FE49DD6DEAFA}" srcOrd="0" destOrd="0" presId="urn:microsoft.com/office/officeart/2005/8/layout/hierarchy3"/>
    <dgm:cxn modelId="{7739ACE8-6759-4681-98E9-3181300B0B41}" type="presOf" srcId="{F02D3F25-0E74-4082-BF18-750B2059C78C}" destId="{32D5DC55-6A95-4966-B0DA-0E33E1BB2978}" srcOrd="0" destOrd="0" presId="urn:microsoft.com/office/officeart/2005/8/layout/hierarchy3"/>
    <dgm:cxn modelId="{781D3BD0-DF3B-4C65-A7FA-D33A0900A2CC}" srcId="{D2FAF3E1-080E-443D-8AB8-5327FB59B882}" destId="{3F419014-6018-4990-8C92-BC6E96B1F9FE}" srcOrd="0" destOrd="0" parTransId="{210AD66E-0FDA-4BD4-9214-4BE0F92372BD}" sibTransId="{9763D5E2-84BD-4691-A8F7-BFFE66CBE5D9}"/>
    <dgm:cxn modelId="{6527D47E-1205-461B-8CAD-0F4DBECD5BEB}" type="presOf" srcId="{E895B851-324D-4317-9D54-C17098B3CA2E}" destId="{794A8288-3220-4E23-B10B-CFD5FE6A36A9}" srcOrd="0" destOrd="0" presId="urn:microsoft.com/office/officeart/2005/8/layout/hierarchy3"/>
    <dgm:cxn modelId="{6709C4E0-1FF5-41E1-8241-C968813ED788}" srcId="{1B6C9EB3-45D8-4BCE-A04C-024F61CD4E55}" destId="{B55E3FB8-B139-4A90-ACC8-676C86201422}" srcOrd="1" destOrd="0" parTransId="{F02D3F25-0E74-4082-BF18-750B2059C78C}" sibTransId="{314B7BA1-F238-4CFD-9ADC-78D3335C9C58}"/>
    <dgm:cxn modelId="{1C713564-0D16-493B-98B8-7C25432394AB}" type="presOf" srcId="{5ECB9DEB-84A4-47EF-B644-C03258389D03}" destId="{44EBB4CF-0AEE-4F49-B679-682551B97D3A}" srcOrd="0" destOrd="0" presId="urn:microsoft.com/office/officeart/2005/8/layout/hierarchy3"/>
    <dgm:cxn modelId="{3EE1A5C2-7163-4CD8-A6C6-FD69BDE31BCF}" type="presOf" srcId="{04FECA57-C1AA-419D-BE9E-F9981D5E1441}" destId="{7B52E805-9ABD-4FB2-8329-9214A790E054}" srcOrd="0" destOrd="0" presId="urn:microsoft.com/office/officeart/2005/8/layout/hierarchy3"/>
    <dgm:cxn modelId="{1E904A8A-0849-4C1D-A347-B52ADC5FD62A}" type="presOf" srcId="{23B71E14-8DA2-4EA3-BC52-5AF94813B858}" destId="{A9A02A0A-359D-4EAD-BD2E-2FAF909143D5}" srcOrd="0" destOrd="0" presId="urn:microsoft.com/office/officeart/2005/8/layout/hierarchy3"/>
    <dgm:cxn modelId="{62C77522-16FD-4276-A5D9-DEB4BA6CE916}" type="presOf" srcId="{254B009B-B218-4122-8703-1A8278837937}" destId="{266F10F8-8ED2-481F-970B-97BB7C572D9D}" srcOrd="0" destOrd="0" presId="urn:microsoft.com/office/officeart/2005/8/layout/hierarchy3"/>
    <dgm:cxn modelId="{6D28F826-536F-4123-9622-9FFBABF8B239}" type="presOf" srcId="{210AD66E-0FDA-4BD4-9214-4BE0F92372BD}" destId="{7902F7CE-0C4B-422A-A6FC-8DEAEBC30A28}" srcOrd="0" destOrd="0" presId="urn:microsoft.com/office/officeart/2005/8/layout/hierarchy3"/>
    <dgm:cxn modelId="{025B0354-E5D6-4898-AC32-AC9206C89DD3}" srcId="{CCB38167-D331-4B9F-9002-2B7C995D275C}" destId="{5ECB9DEB-84A4-47EF-B644-C03258389D03}" srcOrd="0" destOrd="0" parTransId="{FB9EDF00-7D98-4A9F-9E8D-03704ADC1D7A}" sibTransId="{112870B2-B855-4709-8FD1-A038F3C5A3D5}"/>
    <dgm:cxn modelId="{E33472A4-A64C-419F-9C73-9BD1C00EBBA3}" type="presOf" srcId="{3F419014-6018-4990-8C92-BC6E96B1F9FE}" destId="{1287DDC4-E9BE-4A58-B89B-D9239C35911C}" srcOrd="0" destOrd="0" presId="urn:microsoft.com/office/officeart/2005/8/layout/hierarchy3"/>
    <dgm:cxn modelId="{0E6F634A-C910-4232-954E-0239224A8A30}" srcId="{23B71E14-8DA2-4EA3-BC52-5AF94813B858}" destId="{1B6C9EB3-45D8-4BCE-A04C-024F61CD4E55}" srcOrd="1" destOrd="0" parTransId="{726E4AEB-193F-448D-8697-0FBDFBB73803}" sibTransId="{35A097FE-0D27-455E-9D70-E49088BE3540}"/>
    <dgm:cxn modelId="{20040A85-A59B-4ECB-B143-AA1F36E3036E}" type="presOf" srcId="{D2FAF3E1-080E-443D-8AB8-5327FB59B882}" destId="{42A5EF02-7B49-4ABB-936B-D05CF84C9EE9}" srcOrd="1" destOrd="0" presId="urn:microsoft.com/office/officeart/2005/8/layout/hierarchy3"/>
    <dgm:cxn modelId="{8AC7E62E-9426-4AA2-8B64-178B4B9E0BF2}" srcId="{E895B851-324D-4317-9D54-C17098B3CA2E}" destId="{04FECA57-C1AA-419D-BE9E-F9981D5E1441}" srcOrd="0" destOrd="0" parTransId="{254B009B-B218-4122-8703-1A8278837937}" sibTransId="{94D1047D-B483-45CB-B598-E7E335115878}"/>
    <dgm:cxn modelId="{CEDFC99D-949A-4D16-8C3B-1E5A85FBF675}" srcId="{23B71E14-8DA2-4EA3-BC52-5AF94813B858}" destId="{E895B851-324D-4317-9D54-C17098B3CA2E}" srcOrd="3" destOrd="0" parTransId="{1928208A-904F-480A-8964-82CB4BC4B13D}" sibTransId="{DCE1D331-CC87-4669-AC52-36B066DF16DA}"/>
    <dgm:cxn modelId="{D0703A59-5115-4548-BE91-5DDA6653BB54}" type="presOf" srcId="{1B6C9EB3-45D8-4BCE-A04C-024F61CD4E55}" destId="{E78E1618-064E-48B3-AC3D-EEC1A03D6694}" srcOrd="0" destOrd="0" presId="urn:microsoft.com/office/officeart/2005/8/layout/hierarchy3"/>
    <dgm:cxn modelId="{06832177-BF69-47B2-B5CE-6E49324EECFF}" srcId="{23B71E14-8DA2-4EA3-BC52-5AF94813B858}" destId="{CCB38167-D331-4B9F-9002-2B7C995D275C}" srcOrd="2" destOrd="0" parTransId="{E5FE30C4-DC62-4DAC-A5E9-ECE88F0404B6}" sibTransId="{80D3E3F0-7866-4253-B2C6-3641911C5A42}"/>
    <dgm:cxn modelId="{9CAE4301-0529-4810-8C54-CC53169A66F8}" srcId="{1B6C9EB3-45D8-4BCE-A04C-024F61CD4E55}" destId="{93CAF51F-D65F-4455-AB7D-07E0E4413D6B}" srcOrd="0" destOrd="0" parTransId="{8CDCC1A6-D3BD-45CF-8390-8C7A8320B88C}" sibTransId="{34801F08-C21C-4A78-BEB0-09920580184B}"/>
    <dgm:cxn modelId="{B22319C1-FE35-41E9-B1B6-7FB776F03093}" type="presParOf" srcId="{A9A02A0A-359D-4EAD-BD2E-2FAF909143D5}" destId="{F25F6E20-EBD9-4AD9-96F3-DFF477094C68}" srcOrd="0" destOrd="0" presId="urn:microsoft.com/office/officeart/2005/8/layout/hierarchy3"/>
    <dgm:cxn modelId="{8C8106DC-AE0E-411D-B466-3E53074ECA76}" type="presParOf" srcId="{F25F6E20-EBD9-4AD9-96F3-DFF477094C68}" destId="{57D335F0-314D-44FE-8754-44910C687D35}" srcOrd="0" destOrd="0" presId="urn:microsoft.com/office/officeart/2005/8/layout/hierarchy3"/>
    <dgm:cxn modelId="{9CB512A6-D217-4CF5-86D7-04A4400F4FA1}" type="presParOf" srcId="{57D335F0-314D-44FE-8754-44910C687D35}" destId="{F9B5C5F3-6830-4FE9-9CA2-FE49DD6DEAFA}" srcOrd="0" destOrd="0" presId="urn:microsoft.com/office/officeart/2005/8/layout/hierarchy3"/>
    <dgm:cxn modelId="{8448BB54-FF25-4583-8C4C-B0CF2E083576}" type="presParOf" srcId="{57D335F0-314D-44FE-8754-44910C687D35}" destId="{42A5EF02-7B49-4ABB-936B-D05CF84C9EE9}" srcOrd="1" destOrd="0" presId="urn:microsoft.com/office/officeart/2005/8/layout/hierarchy3"/>
    <dgm:cxn modelId="{994BECD8-42A1-47D4-BE51-9663776F88C1}" type="presParOf" srcId="{F25F6E20-EBD9-4AD9-96F3-DFF477094C68}" destId="{B07EE3F3-CE42-407F-B0A6-DEE0F21AA566}" srcOrd="1" destOrd="0" presId="urn:microsoft.com/office/officeart/2005/8/layout/hierarchy3"/>
    <dgm:cxn modelId="{BB0E262D-CCA7-4CE5-8799-0DAFCFBEC9EE}" type="presParOf" srcId="{B07EE3F3-CE42-407F-B0A6-DEE0F21AA566}" destId="{7902F7CE-0C4B-422A-A6FC-8DEAEBC30A28}" srcOrd="0" destOrd="0" presId="urn:microsoft.com/office/officeart/2005/8/layout/hierarchy3"/>
    <dgm:cxn modelId="{56ABB968-096E-4DDA-B1EA-0D2650675146}" type="presParOf" srcId="{B07EE3F3-CE42-407F-B0A6-DEE0F21AA566}" destId="{1287DDC4-E9BE-4A58-B89B-D9239C35911C}" srcOrd="1" destOrd="0" presId="urn:microsoft.com/office/officeart/2005/8/layout/hierarchy3"/>
    <dgm:cxn modelId="{D668F832-F920-4E3C-86D4-52ADACC364FF}" type="presParOf" srcId="{A9A02A0A-359D-4EAD-BD2E-2FAF909143D5}" destId="{63103B85-11A2-4D8F-AEE9-95309DC583C3}" srcOrd="1" destOrd="0" presId="urn:microsoft.com/office/officeart/2005/8/layout/hierarchy3"/>
    <dgm:cxn modelId="{39BAD58F-CBE2-4B2D-A0B4-2973D0C2D498}" type="presParOf" srcId="{63103B85-11A2-4D8F-AEE9-95309DC583C3}" destId="{B96CB0C0-381A-4538-B519-B6FEE394EB78}" srcOrd="0" destOrd="0" presId="urn:microsoft.com/office/officeart/2005/8/layout/hierarchy3"/>
    <dgm:cxn modelId="{409E3FC9-D14C-4F37-8CA7-2545C2DE965F}" type="presParOf" srcId="{B96CB0C0-381A-4538-B519-B6FEE394EB78}" destId="{E78E1618-064E-48B3-AC3D-EEC1A03D6694}" srcOrd="0" destOrd="0" presId="urn:microsoft.com/office/officeart/2005/8/layout/hierarchy3"/>
    <dgm:cxn modelId="{BD8734D8-8450-421D-9B5B-641BCFBC8B35}" type="presParOf" srcId="{B96CB0C0-381A-4538-B519-B6FEE394EB78}" destId="{0BC5F6A6-8BBC-4F5D-AB22-74FC266F4CDC}" srcOrd="1" destOrd="0" presId="urn:microsoft.com/office/officeart/2005/8/layout/hierarchy3"/>
    <dgm:cxn modelId="{CC8DAC4A-6515-43C0-8A52-33B6041E1C19}" type="presParOf" srcId="{63103B85-11A2-4D8F-AEE9-95309DC583C3}" destId="{7FCA5AC2-6610-4AB7-97A4-F97410ECBB8B}" srcOrd="1" destOrd="0" presId="urn:microsoft.com/office/officeart/2005/8/layout/hierarchy3"/>
    <dgm:cxn modelId="{8B7C6560-DFED-4316-91C7-FE321BD0871A}" type="presParOf" srcId="{7FCA5AC2-6610-4AB7-97A4-F97410ECBB8B}" destId="{CF63A685-19F2-42B9-94B7-3010811BE1B8}" srcOrd="0" destOrd="0" presId="urn:microsoft.com/office/officeart/2005/8/layout/hierarchy3"/>
    <dgm:cxn modelId="{402F59C5-B67E-409D-9881-26613557D1FC}" type="presParOf" srcId="{7FCA5AC2-6610-4AB7-97A4-F97410ECBB8B}" destId="{CD391259-F511-4F89-B391-EA5A3CB5F8AE}" srcOrd="1" destOrd="0" presId="urn:microsoft.com/office/officeart/2005/8/layout/hierarchy3"/>
    <dgm:cxn modelId="{B1C3A562-6A33-469A-978C-E42C8473A547}" type="presParOf" srcId="{7FCA5AC2-6610-4AB7-97A4-F97410ECBB8B}" destId="{32D5DC55-6A95-4966-B0DA-0E33E1BB2978}" srcOrd="2" destOrd="0" presId="urn:microsoft.com/office/officeart/2005/8/layout/hierarchy3"/>
    <dgm:cxn modelId="{A975702C-C6DE-46E5-9B6D-00B13A2AFFC9}" type="presParOf" srcId="{7FCA5AC2-6610-4AB7-97A4-F97410ECBB8B}" destId="{576E348D-E50A-4240-BC66-60844B7D03A1}" srcOrd="3" destOrd="0" presId="urn:microsoft.com/office/officeart/2005/8/layout/hierarchy3"/>
    <dgm:cxn modelId="{3261DFCF-B5C7-4D94-90FC-64C270EC8CF3}" type="presParOf" srcId="{A9A02A0A-359D-4EAD-BD2E-2FAF909143D5}" destId="{18D6B395-BB7D-4BF7-8269-58CFCC0DE768}" srcOrd="2" destOrd="0" presId="urn:microsoft.com/office/officeart/2005/8/layout/hierarchy3"/>
    <dgm:cxn modelId="{D54948AF-C535-48A5-95F7-DE8CE7A6E5B4}" type="presParOf" srcId="{18D6B395-BB7D-4BF7-8269-58CFCC0DE768}" destId="{D0F3F031-4313-462A-BF70-961EE46AD8C5}" srcOrd="0" destOrd="0" presId="urn:microsoft.com/office/officeart/2005/8/layout/hierarchy3"/>
    <dgm:cxn modelId="{2CA97C22-79C6-4F91-9830-BBFE1C5299F9}" type="presParOf" srcId="{D0F3F031-4313-462A-BF70-961EE46AD8C5}" destId="{F4BDC1BE-E6F5-4ACA-99F7-54794E628212}" srcOrd="0" destOrd="0" presId="urn:microsoft.com/office/officeart/2005/8/layout/hierarchy3"/>
    <dgm:cxn modelId="{6C3385CE-2BFA-40D2-9B3E-101327841E91}" type="presParOf" srcId="{D0F3F031-4313-462A-BF70-961EE46AD8C5}" destId="{C7D29C15-1C2F-443C-937B-B6973A595935}" srcOrd="1" destOrd="0" presId="urn:microsoft.com/office/officeart/2005/8/layout/hierarchy3"/>
    <dgm:cxn modelId="{E3B0E45A-3784-4F99-8C13-897587AF82C7}" type="presParOf" srcId="{18D6B395-BB7D-4BF7-8269-58CFCC0DE768}" destId="{3DE76196-AF5F-46DC-A332-0FFA142C7881}" srcOrd="1" destOrd="0" presId="urn:microsoft.com/office/officeart/2005/8/layout/hierarchy3"/>
    <dgm:cxn modelId="{FF162889-1192-4D28-8341-6E0F53F148E8}" type="presParOf" srcId="{3DE76196-AF5F-46DC-A332-0FFA142C7881}" destId="{9ABDD78C-3986-4422-ACFF-D62DFF7D2E4B}" srcOrd="0" destOrd="0" presId="urn:microsoft.com/office/officeart/2005/8/layout/hierarchy3"/>
    <dgm:cxn modelId="{DE472DD6-CA92-4548-B457-40FD3B421FFB}" type="presParOf" srcId="{3DE76196-AF5F-46DC-A332-0FFA142C7881}" destId="{44EBB4CF-0AEE-4F49-B679-682551B97D3A}" srcOrd="1" destOrd="0" presId="urn:microsoft.com/office/officeart/2005/8/layout/hierarchy3"/>
    <dgm:cxn modelId="{6DC18511-1B90-49E3-ACC8-2B3C77844CFB}" type="presParOf" srcId="{A9A02A0A-359D-4EAD-BD2E-2FAF909143D5}" destId="{9B2769E9-5E8A-442A-8E26-B3EA1440771B}" srcOrd="3" destOrd="0" presId="urn:microsoft.com/office/officeart/2005/8/layout/hierarchy3"/>
    <dgm:cxn modelId="{8D5AEC53-E0B6-4CE8-BCC1-EB40ADC02FDB}" type="presParOf" srcId="{9B2769E9-5E8A-442A-8E26-B3EA1440771B}" destId="{7797D251-9862-417A-AA57-B04F367C802B}" srcOrd="0" destOrd="0" presId="urn:microsoft.com/office/officeart/2005/8/layout/hierarchy3"/>
    <dgm:cxn modelId="{4BAEA5D8-06E8-4304-A84C-DA6462B0C764}" type="presParOf" srcId="{7797D251-9862-417A-AA57-B04F367C802B}" destId="{794A8288-3220-4E23-B10B-CFD5FE6A36A9}" srcOrd="0" destOrd="0" presId="urn:microsoft.com/office/officeart/2005/8/layout/hierarchy3"/>
    <dgm:cxn modelId="{94405573-D9A6-42BD-9456-65A1C3483C92}" type="presParOf" srcId="{7797D251-9862-417A-AA57-B04F367C802B}" destId="{E0EED128-EE07-4B2C-8456-25191E13A1AB}" srcOrd="1" destOrd="0" presId="urn:microsoft.com/office/officeart/2005/8/layout/hierarchy3"/>
    <dgm:cxn modelId="{5D477FA8-E2C7-4477-9C47-BB6AD0580AF2}" type="presParOf" srcId="{9B2769E9-5E8A-442A-8E26-B3EA1440771B}" destId="{6E6E97C9-A443-4971-8FC5-4FA7A4457A40}" srcOrd="1" destOrd="0" presId="urn:microsoft.com/office/officeart/2005/8/layout/hierarchy3"/>
    <dgm:cxn modelId="{CEA1607C-AE6F-432E-AAC6-08FC68175B6D}" type="presParOf" srcId="{6E6E97C9-A443-4971-8FC5-4FA7A4457A40}" destId="{266F10F8-8ED2-481F-970B-97BB7C572D9D}" srcOrd="0" destOrd="0" presId="urn:microsoft.com/office/officeart/2005/8/layout/hierarchy3"/>
    <dgm:cxn modelId="{A4D5B867-702A-413C-A561-85420B927D28}" type="presParOf" srcId="{6E6E97C9-A443-4971-8FC5-4FA7A4457A40}" destId="{7B52E805-9ABD-4FB2-8329-9214A790E054}"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3136A3-EF22-4B61-BBD3-74B051AA22B6}" type="doc">
      <dgm:prSet loTypeId="urn:microsoft.com/office/officeart/2008/layout/BendingPictureBlocks" loCatId="picture" qsTypeId="urn:microsoft.com/office/officeart/2005/8/quickstyle/simple2" qsCatId="simple" csTypeId="urn:microsoft.com/office/officeart/2005/8/colors/accent1_2" csCatId="accent1" phldr="1"/>
      <dgm:spPr/>
      <dgm:t>
        <a:bodyPr/>
        <a:lstStyle/>
        <a:p>
          <a:endParaRPr lang="zh-TW" altLang="en-US"/>
        </a:p>
      </dgm:t>
    </dgm:pt>
    <dgm:pt modelId="{7E23457B-999C-4B72-AF7C-7B8DE55DD070}">
      <dgm:prSet phldrT="[文字]" custT="1"/>
      <dgm:spPr/>
      <dgm:t>
        <a:bodyPr/>
        <a:lstStyle/>
        <a:p>
          <a:r>
            <a:rPr lang="zh-TW" altLang="en-US" sz="2300" b="1" dirty="0"/>
            <a:t>污泥</a:t>
          </a:r>
          <a:r>
            <a:rPr lang="zh-TW" altLang="en-US" sz="2300" b="1" dirty="0" smtClean="0"/>
            <a:t>乾燥</a:t>
          </a:r>
          <a:endParaRPr lang="en-US" altLang="zh-TW" sz="2300" b="1" dirty="0" smtClean="0"/>
        </a:p>
        <a:p>
          <a:r>
            <a:rPr lang="zh-TW" altLang="en-US" sz="2300" b="1" dirty="0" smtClean="0"/>
            <a:t>機</a:t>
          </a:r>
          <a:r>
            <a:rPr lang="zh-TW" altLang="en-US" sz="2300" b="1" dirty="0"/>
            <a:t>設備</a:t>
          </a:r>
        </a:p>
      </dgm:t>
    </dgm:pt>
    <dgm:pt modelId="{C8A3463E-0C8E-45BE-81E5-CABEAEB4BD43}" type="parTrans" cxnId="{313770C7-48EC-4F46-B265-76D4E952096F}">
      <dgm:prSet/>
      <dgm:spPr/>
      <dgm:t>
        <a:bodyPr/>
        <a:lstStyle/>
        <a:p>
          <a:endParaRPr lang="zh-TW" altLang="en-US"/>
        </a:p>
      </dgm:t>
    </dgm:pt>
    <dgm:pt modelId="{F2297244-7D8E-4985-9712-B703FF803F7A}" type="sibTrans" cxnId="{313770C7-48EC-4F46-B265-76D4E952096F}">
      <dgm:prSet/>
      <dgm:spPr/>
      <dgm:t>
        <a:bodyPr/>
        <a:lstStyle/>
        <a:p>
          <a:endParaRPr lang="zh-TW" altLang="en-US"/>
        </a:p>
      </dgm:t>
    </dgm:pt>
    <dgm:pt modelId="{C61A6D0F-4522-4435-8E19-3A38218360CF}">
      <dgm:prSet phldrT="[文字]" custT="1"/>
      <dgm:spPr/>
      <dgm:t>
        <a:bodyPr/>
        <a:lstStyle/>
        <a:p>
          <a:r>
            <a:rPr lang="zh-TW" altLang="en-US" sz="2300" b="1" dirty="0"/>
            <a:t>現場</a:t>
          </a:r>
          <a:r>
            <a:rPr lang="zh-TW" altLang="en-US" sz="2300" b="1" dirty="0" smtClean="0"/>
            <a:t>施</a:t>
          </a:r>
          <a:endParaRPr lang="en-US" altLang="zh-TW" sz="2300" b="1" dirty="0" smtClean="0"/>
        </a:p>
        <a:p>
          <a:r>
            <a:rPr lang="zh-TW" altLang="en-US" sz="2300" b="1" dirty="0" smtClean="0"/>
            <a:t>工</a:t>
          </a:r>
          <a:r>
            <a:rPr lang="zh-TW" altLang="en-US" sz="2300" b="1" dirty="0"/>
            <a:t>植筋</a:t>
          </a:r>
        </a:p>
      </dgm:t>
    </dgm:pt>
    <dgm:pt modelId="{E77298F4-5810-4E9E-A240-2DF1F3298525}" type="parTrans" cxnId="{BA9AF1A7-02B4-4FDF-B129-EA59FF436546}">
      <dgm:prSet/>
      <dgm:spPr/>
      <dgm:t>
        <a:bodyPr/>
        <a:lstStyle/>
        <a:p>
          <a:endParaRPr lang="zh-TW" altLang="en-US"/>
        </a:p>
      </dgm:t>
    </dgm:pt>
    <dgm:pt modelId="{5ADC61BC-B88F-4231-8CCB-FDE1843C5637}" type="sibTrans" cxnId="{BA9AF1A7-02B4-4FDF-B129-EA59FF436546}">
      <dgm:prSet/>
      <dgm:spPr/>
      <dgm:t>
        <a:bodyPr/>
        <a:lstStyle/>
        <a:p>
          <a:endParaRPr lang="zh-TW" altLang="en-US"/>
        </a:p>
      </dgm:t>
    </dgm:pt>
    <dgm:pt modelId="{45605D9F-15B7-48B3-93C5-09694DA1216B}" type="pres">
      <dgm:prSet presAssocID="{633136A3-EF22-4B61-BBD3-74B051AA22B6}" presName="Name0" presStyleCnt="0">
        <dgm:presLayoutVars>
          <dgm:dir/>
          <dgm:resizeHandles/>
        </dgm:presLayoutVars>
      </dgm:prSet>
      <dgm:spPr/>
      <dgm:t>
        <a:bodyPr/>
        <a:lstStyle/>
        <a:p>
          <a:endParaRPr lang="zh-TW" altLang="en-US"/>
        </a:p>
      </dgm:t>
    </dgm:pt>
    <dgm:pt modelId="{87F8CBD8-8316-43E2-BF05-BB6769D9AB7E}" type="pres">
      <dgm:prSet presAssocID="{7E23457B-999C-4B72-AF7C-7B8DE55DD070}" presName="composite" presStyleCnt="0"/>
      <dgm:spPr/>
    </dgm:pt>
    <dgm:pt modelId="{BA530754-4770-4FF4-ACEA-E42ED115CE35}" type="pres">
      <dgm:prSet presAssocID="{7E23457B-999C-4B72-AF7C-7B8DE55DD070}" presName="rect1" presStyleLbl="bgImgPlace1" presStyleIdx="0" presStyleCnt="2" custScaleX="185238" custScaleY="120055" custLinFactNeighborX="-12979" custLinFactNeighborY="3591"/>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effectLst>
          <a:outerShdw blurRad="50800" dist="38100" dir="16200000" rotWithShape="0">
            <a:prstClr val="black">
              <a:alpha val="40000"/>
            </a:prstClr>
          </a:outerShdw>
        </a:effectLst>
      </dgm:spPr>
      <dgm:t>
        <a:bodyPr/>
        <a:lstStyle/>
        <a:p>
          <a:endParaRPr lang="zh-TW" altLang="en-US"/>
        </a:p>
      </dgm:t>
    </dgm:pt>
    <dgm:pt modelId="{510B3BE2-D741-4923-AFC0-8BB32F3F14C3}" type="pres">
      <dgm:prSet presAssocID="{7E23457B-999C-4B72-AF7C-7B8DE55DD070}" presName="rect2" presStyleLbl="node1" presStyleIdx="0" presStyleCnt="2" custScaleX="145968" custLinFactNeighborX="-66909" custLinFactNeighborY="24351">
        <dgm:presLayoutVars>
          <dgm:bulletEnabled val="1"/>
        </dgm:presLayoutVars>
      </dgm:prSet>
      <dgm:spPr/>
      <dgm:t>
        <a:bodyPr/>
        <a:lstStyle/>
        <a:p>
          <a:endParaRPr lang="zh-TW" altLang="en-US"/>
        </a:p>
      </dgm:t>
    </dgm:pt>
    <dgm:pt modelId="{C584DDD7-932E-4091-86C4-EEB1056E84B1}" type="pres">
      <dgm:prSet presAssocID="{F2297244-7D8E-4985-9712-B703FF803F7A}" presName="sibTrans" presStyleCnt="0"/>
      <dgm:spPr/>
    </dgm:pt>
    <dgm:pt modelId="{F482B2AD-87D1-4A5E-B43C-224E4EF07BAB}" type="pres">
      <dgm:prSet presAssocID="{C61A6D0F-4522-4435-8E19-3A38218360CF}" presName="composite" presStyleCnt="0"/>
      <dgm:spPr/>
    </dgm:pt>
    <dgm:pt modelId="{A8317A18-C831-46C0-9406-856115F81A44}" type="pres">
      <dgm:prSet presAssocID="{C61A6D0F-4522-4435-8E19-3A38218360CF}" presName="rect1" presStyleLbl="bgImgPlace1" presStyleIdx="1" presStyleCnt="2" custScaleX="182060" custScaleY="118301" custLinFactNeighborX="-8606" custLinFactNeighborY="909"/>
      <dgm:spPr>
        <a:blipFill rotWithShape="1">
          <a:blip xmlns:r="http://schemas.openxmlformats.org/officeDocument/2006/relationships" r:embed="rId2" cstate="hqprint">
            <a:extLst>
              <a:ext uri="{28A0092B-C50C-407E-A947-70E740481C1C}">
                <a14:useLocalDpi xmlns:a14="http://schemas.microsoft.com/office/drawing/2010/main" xmlns="" val="0"/>
              </a:ext>
            </a:extLst>
          </a:blip>
          <a:srcRect/>
          <a:stretch>
            <a:fillRect t="-4000" b="-4000"/>
          </a:stretch>
        </a:blipFill>
        <a:effectLst>
          <a:outerShdw blurRad="50800" dist="38100" dir="16200000" rotWithShape="0">
            <a:prstClr val="black">
              <a:alpha val="40000"/>
            </a:prstClr>
          </a:outerShdw>
        </a:effectLst>
      </dgm:spPr>
      <dgm:t>
        <a:bodyPr/>
        <a:lstStyle/>
        <a:p>
          <a:endParaRPr lang="zh-TW" altLang="en-US"/>
        </a:p>
      </dgm:t>
    </dgm:pt>
    <dgm:pt modelId="{AE285D5B-BA94-4F13-B743-620E1E57758A}" type="pres">
      <dgm:prSet presAssocID="{C61A6D0F-4522-4435-8E19-3A38218360CF}" presName="rect2" presStyleLbl="node1" presStyleIdx="1" presStyleCnt="2" custScaleX="141601" custLinFactNeighborX="-69691" custLinFactNeighborY="16722">
        <dgm:presLayoutVars>
          <dgm:bulletEnabled val="1"/>
        </dgm:presLayoutVars>
      </dgm:prSet>
      <dgm:spPr/>
      <dgm:t>
        <a:bodyPr/>
        <a:lstStyle/>
        <a:p>
          <a:endParaRPr lang="zh-TW" altLang="en-US"/>
        </a:p>
      </dgm:t>
    </dgm:pt>
  </dgm:ptLst>
  <dgm:cxnLst>
    <dgm:cxn modelId="{D9653A61-5E54-4E28-8412-FB4845319225}" type="presOf" srcId="{7E23457B-999C-4B72-AF7C-7B8DE55DD070}" destId="{510B3BE2-D741-4923-AFC0-8BB32F3F14C3}" srcOrd="0" destOrd="0" presId="urn:microsoft.com/office/officeart/2008/layout/BendingPictureBlocks"/>
    <dgm:cxn modelId="{BA9AF1A7-02B4-4FDF-B129-EA59FF436546}" srcId="{633136A3-EF22-4B61-BBD3-74B051AA22B6}" destId="{C61A6D0F-4522-4435-8E19-3A38218360CF}" srcOrd="1" destOrd="0" parTransId="{E77298F4-5810-4E9E-A240-2DF1F3298525}" sibTransId="{5ADC61BC-B88F-4231-8CCB-FDE1843C5637}"/>
    <dgm:cxn modelId="{313770C7-48EC-4F46-B265-76D4E952096F}" srcId="{633136A3-EF22-4B61-BBD3-74B051AA22B6}" destId="{7E23457B-999C-4B72-AF7C-7B8DE55DD070}" srcOrd="0" destOrd="0" parTransId="{C8A3463E-0C8E-45BE-81E5-CABEAEB4BD43}" sibTransId="{F2297244-7D8E-4985-9712-B703FF803F7A}"/>
    <dgm:cxn modelId="{6F48B735-B2CA-45AF-B3F3-09283A5A7C6D}" type="presOf" srcId="{C61A6D0F-4522-4435-8E19-3A38218360CF}" destId="{AE285D5B-BA94-4F13-B743-620E1E57758A}" srcOrd="0" destOrd="0" presId="urn:microsoft.com/office/officeart/2008/layout/BendingPictureBlocks"/>
    <dgm:cxn modelId="{FA73FD4F-9FDB-4D4C-8969-F58549F75A12}" type="presOf" srcId="{633136A3-EF22-4B61-BBD3-74B051AA22B6}" destId="{45605D9F-15B7-48B3-93C5-09694DA1216B}" srcOrd="0" destOrd="0" presId="urn:microsoft.com/office/officeart/2008/layout/BendingPictureBlocks"/>
    <dgm:cxn modelId="{440114A5-946A-470C-ADC8-88443E16F6FE}" type="presParOf" srcId="{45605D9F-15B7-48B3-93C5-09694DA1216B}" destId="{87F8CBD8-8316-43E2-BF05-BB6769D9AB7E}" srcOrd="0" destOrd="0" presId="urn:microsoft.com/office/officeart/2008/layout/BendingPictureBlocks"/>
    <dgm:cxn modelId="{36204E63-19BC-4C50-B82D-72948F7E945D}" type="presParOf" srcId="{87F8CBD8-8316-43E2-BF05-BB6769D9AB7E}" destId="{BA530754-4770-4FF4-ACEA-E42ED115CE35}" srcOrd="0" destOrd="0" presId="urn:microsoft.com/office/officeart/2008/layout/BendingPictureBlocks"/>
    <dgm:cxn modelId="{68E2297A-93EE-4FCB-A3E3-653FB53DF152}" type="presParOf" srcId="{87F8CBD8-8316-43E2-BF05-BB6769D9AB7E}" destId="{510B3BE2-D741-4923-AFC0-8BB32F3F14C3}" srcOrd="1" destOrd="0" presId="urn:microsoft.com/office/officeart/2008/layout/BendingPictureBlocks"/>
    <dgm:cxn modelId="{B98194F7-3F69-4F4B-A301-55FA1ECB964D}" type="presParOf" srcId="{45605D9F-15B7-48B3-93C5-09694DA1216B}" destId="{C584DDD7-932E-4091-86C4-EEB1056E84B1}" srcOrd="1" destOrd="0" presId="urn:microsoft.com/office/officeart/2008/layout/BendingPictureBlocks"/>
    <dgm:cxn modelId="{5068FFD9-81B7-467F-B733-E1A4972A5D9A}" type="presParOf" srcId="{45605D9F-15B7-48B3-93C5-09694DA1216B}" destId="{F482B2AD-87D1-4A5E-B43C-224E4EF07BAB}" srcOrd="2" destOrd="0" presId="urn:microsoft.com/office/officeart/2008/layout/BendingPictureBlocks"/>
    <dgm:cxn modelId="{7C60926B-9B79-4D88-ABCD-F5A6FD43493F}" type="presParOf" srcId="{F482B2AD-87D1-4A5E-B43C-224E4EF07BAB}" destId="{A8317A18-C831-46C0-9406-856115F81A44}" srcOrd="0" destOrd="0" presId="urn:microsoft.com/office/officeart/2008/layout/BendingPictureBlocks"/>
    <dgm:cxn modelId="{A89BFC86-259A-4995-A852-5D26E79C16BB}" type="presParOf" srcId="{F482B2AD-87D1-4A5E-B43C-224E4EF07BAB}" destId="{AE285D5B-BA94-4F13-B743-620E1E57758A}" srcOrd="1" destOrd="0" presId="urn:microsoft.com/office/officeart/2008/layout/Bend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3136A3-EF22-4B61-BBD3-74B051AA22B6}" type="doc">
      <dgm:prSet loTypeId="urn:microsoft.com/office/officeart/2008/layout/BendingPictureBlocks" loCatId="picture" qsTypeId="urn:microsoft.com/office/officeart/2005/8/quickstyle/simple2" qsCatId="simple" csTypeId="urn:microsoft.com/office/officeart/2005/8/colors/accent1_2" csCatId="accent1" phldr="1"/>
      <dgm:spPr/>
      <dgm:t>
        <a:bodyPr/>
        <a:lstStyle/>
        <a:p>
          <a:endParaRPr lang="zh-TW" altLang="en-US"/>
        </a:p>
      </dgm:t>
    </dgm:pt>
    <dgm:pt modelId="{7E23457B-999C-4B72-AF7C-7B8DE55DD070}">
      <dgm:prSet phldrT="[文字]" custT="1"/>
      <dgm:spPr/>
      <dgm:t>
        <a:bodyPr/>
        <a:lstStyle/>
        <a:p>
          <a:pPr>
            <a:lnSpc>
              <a:spcPts val="2000"/>
            </a:lnSpc>
          </a:pPr>
          <a:r>
            <a:rPr lang="zh-TW" altLang="en-US" sz="2300" b="1" dirty="0" smtClean="0"/>
            <a:t>污泥脫水</a:t>
          </a:r>
          <a:endParaRPr lang="en-US" altLang="zh-TW" sz="2300" b="1" dirty="0" smtClean="0"/>
        </a:p>
        <a:p>
          <a:pPr>
            <a:lnSpc>
              <a:spcPts val="2000"/>
            </a:lnSpc>
          </a:pPr>
          <a:r>
            <a:rPr lang="zh-TW" altLang="en-US" sz="2300" b="1" dirty="0" smtClean="0"/>
            <a:t>後乾燥前</a:t>
          </a:r>
          <a:endParaRPr lang="zh-TW" altLang="en-US" sz="2300" b="1" dirty="0"/>
        </a:p>
      </dgm:t>
    </dgm:pt>
    <dgm:pt modelId="{C8A3463E-0C8E-45BE-81E5-CABEAEB4BD43}" type="parTrans" cxnId="{313770C7-48EC-4F46-B265-76D4E952096F}">
      <dgm:prSet/>
      <dgm:spPr/>
      <dgm:t>
        <a:bodyPr/>
        <a:lstStyle/>
        <a:p>
          <a:endParaRPr lang="zh-TW" altLang="en-US"/>
        </a:p>
      </dgm:t>
    </dgm:pt>
    <dgm:pt modelId="{F2297244-7D8E-4985-9712-B703FF803F7A}" type="sibTrans" cxnId="{313770C7-48EC-4F46-B265-76D4E952096F}">
      <dgm:prSet/>
      <dgm:spPr/>
      <dgm:t>
        <a:bodyPr/>
        <a:lstStyle/>
        <a:p>
          <a:endParaRPr lang="zh-TW" altLang="en-US"/>
        </a:p>
      </dgm:t>
    </dgm:pt>
    <dgm:pt modelId="{C61A6D0F-4522-4435-8E19-3A38218360CF}">
      <dgm:prSet phldrT="[文字]" custT="1"/>
      <dgm:spPr/>
      <dgm:t>
        <a:bodyPr/>
        <a:lstStyle/>
        <a:p>
          <a:pPr>
            <a:lnSpc>
              <a:spcPts val="2000"/>
            </a:lnSpc>
          </a:pPr>
          <a:r>
            <a:rPr lang="zh-TW" altLang="en-US" sz="2300" b="1" dirty="0" smtClean="0"/>
            <a:t>污泥脫水</a:t>
          </a:r>
          <a:endParaRPr lang="en-US" altLang="zh-TW" sz="2300" b="1" dirty="0" smtClean="0"/>
        </a:p>
        <a:p>
          <a:pPr>
            <a:lnSpc>
              <a:spcPts val="2000"/>
            </a:lnSpc>
          </a:pPr>
          <a:r>
            <a:rPr lang="zh-TW" altLang="en-US" sz="2300" b="1" dirty="0" smtClean="0"/>
            <a:t>後乾燥後</a:t>
          </a:r>
          <a:endParaRPr lang="zh-TW" altLang="en-US" sz="2300" b="1" dirty="0"/>
        </a:p>
      </dgm:t>
    </dgm:pt>
    <dgm:pt modelId="{E77298F4-5810-4E9E-A240-2DF1F3298525}" type="parTrans" cxnId="{BA9AF1A7-02B4-4FDF-B129-EA59FF436546}">
      <dgm:prSet/>
      <dgm:spPr/>
      <dgm:t>
        <a:bodyPr/>
        <a:lstStyle/>
        <a:p>
          <a:endParaRPr lang="zh-TW" altLang="en-US"/>
        </a:p>
      </dgm:t>
    </dgm:pt>
    <dgm:pt modelId="{5ADC61BC-B88F-4231-8CCB-FDE1843C5637}" type="sibTrans" cxnId="{BA9AF1A7-02B4-4FDF-B129-EA59FF436546}">
      <dgm:prSet/>
      <dgm:spPr/>
      <dgm:t>
        <a:bodyPr/>
        <a:lstStyle/>
        <a:p>
          <a:endParaRPr lang="zh-TW" altLang="en-US"/>
        </a:p>
      </dgm:t>
    </dgm:pt>
    <dgm:pt modelId="{45605D9F-15B7-48B3-93C5-09694DA1216B}" type="pres">
      <dgm:prSet presAssocID="{633136A3-EF22-4B61-BBD3-74B051AA22B6}" presName="Name0" presStyleCnt="0">
        <dgm:presLayoutVars>
          <dgm:dir/>
          <dgm:resizeHandles/>
        </dgm:presLayoutVars>
      </dgm:prSet>
      <dgm:spPr/>
      <dgm:t>
        <a:bodyPr/>
        <a:lstStyle/>
        <a:p>
          <a:endParaRPr lang="zh-TW" altLang="en-US"/>
        </a:p>
      </dgm:t>
    </dgm:pt>
    <dgm:pt modelId="{87F8CBD8-8316-43E2-BF05-BB6769D9AB7E}" type="pres">
      <dgm:prSet presAssocID="{7E23457B-999C-4B72-AF7C-7B8DE55DD070}" presName="composite" presStyleCnt="0"/>
      <dgm:spPr/>
    </dgm:pt>
    <dgm:pt modelId="{BA530754-4770-4FF4-ACEA-E42ED115CE35}" type="pres">
      <dgm:prSet presAssocID="{7E23457B-999C-4B72-AF7C-7B8DE55DD070}" presName="rect1" presStyleLbl="bgImgPlace1" presStyleIdx="0" presStyleCnt="2" custScaleX="185235" custScaleY="121300" custLinFactNeighborX="-12561" custLinFactNeighborY="4212"/>
      <dgm:spPr>
        <a:blipFill>
          <a:blip xmlns:r="http://schemas.openxmlformats.org/officeDocument/2006/relationships" r:embed="rId1">
            <a:extLst>
              <a:ext uri="{28A0092B-C50C-407E-A947-70E740481C1C}">
                <a14:useLocalDpi xmlns:a14="http://schemas.microsoft.com/office/drawing/2010/main" xmlns="" val="0"/>
              </a:ext>
            </a:extLst>
          </a:blip>
          <a:srcRect/>
          <a:stretch>
            <a:fillRect t="-19000" b="-19000"/>
          </a:stretch>
        </a:blipFill>
        <a:effectLst>
          <a:outerShdw blurRad="50800" dist="38100" dir="16200000" rotWithShape="0">
            <a:prstClr val="black">
              <a:alpha val="40000"/>
            </a:prstClr>
          </a:outerShdw>
        </a:effectLst>
      </dgm:spPr>
      <dgm:t>
        <a:bodyPr/>
        <a:lstStyle/>
        <a:p>
          <a:endParaRPr lang="zh-TW" altLang="en-US"/>
        </a:p>
      </dgm:t>
    </dgm:pt>
    <dgm:pt modelId="{510B3BE2-D741-4923-AFC0-8BB32F3F14C3}" type="pres">
      <dgm:prSet presAssocID="{7E23457B-999C-4B72-AF7C-7B8DE55DD070}" presName="rect2" presStyleLbl="node1" presStyleIdx="0" presStyleCnt="2" custScaleX="145968" custLinFactNeighborX="-66909" custLinFactNeighborY="24351">
        <dgm:presLayoutVars>
          <dgm:bulletEnabled val="1"/>
        </dgm:presLayoutVars>
      </dgm:prSet>
      <dgm:spPr/>
      <dgm:t>
        <a:bodyPr/>
        <a:lstStyle/>
        <a:p>
          <a:endParaRPr lang="zh-TW" altLang="en-US"/>
        </a:p>
      </dgm:t>
    </dgm:pt>
    <dgm:pt modelId="{C584DDD7-932E-4091-86C4-EEB1056E84B1}" type="pres">
      <dgm:prSet presAssocID="{F2297244-7D8E-4985-9712-B703FF803F7A}" presName="sibTrans" presStyleCnt="0"/>
      <dgm:spPr/>
    </dgm:pt>
    <dgm:pt modelId="{F482B2AD-87D1-4A5E-B43C-224E4EF07BAB}" type="pres">
      <dgm:prSet presAssocID="{C61A6D0F-4522-4435-8E19-3A38218360CF}" presName="composite" presStyleCnt="0"/>
      <dgm:spPr/>
    </dgm:pt>
    <dgm:pt modelId="{A8317A18-C831-46C0-9406-856115F81A44}" type="pres">
      <dgm:prSet presAssocID="{C61A6D0F-4522-4435-8E19-3A38218360CF}" presName="rect1" presStyleLbl="bgImgPlace1" presStyleIdx="1" presStyleCnt="2" custScaleX="182060" custScaleY="118301" custLinFactNeighborX="-9503" custLinFactNeighborY="3042"/>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a:effectLst>
          <a:outerShdw blurRad="50800" dist="38100" dir="16200000" rotWithShape="0">
            <a:prstClr val="black">
              <a:alpha val="40000"/>
            </a:prstClr>
          </a:outerShdw>
        </a:effectLst>
      </dgm:spPr>
      <dgm:t>
        <a:bodyPr/>
        <a:lstStyle/>
        <a:p>
          <a:endParaRPr lang="zh-TW" altLang="en-US"/>
        </a:p>
      </dgm:t>
    </dgm:pt>
    <dgm:pt modelId="{AE285D5B-BA94-4F13-B743-620E1E57758A}" type="pres">
      <dgm:prSet presAssocID="{C61A6D0F-4522-4435-8E19-3A38218360CF}" presName="rect2" presStyleLbl="node1" presStyleIdx="1" presStyleCnt="2" custScaleX="141601" custLinFactNeighborX="-69691" custLinFactNeighborY="16722">
        <dgm:presLayoutVars>
          <dgm:bulletEnabled val="1"/>
        </dgm:presLayoutVars>
      </dgm:prSet>
      <dgm:spPr/>
      <dgm:t>
        <a:bodyPr/>
        <a:lstStyle/>
        <a:p>
          <a:endParaRPr lang="zh-TW" altLang="en-US"/>
        </a:p>
      </dgm:t>
    </dgm:pt>
  </dgm:ptLst>
  <dgm:cxnLst>
    <dgm:cxn modelId="{D9653A61-5E54-4E28-8412-FB4845319225}" type="presOf" srcId="{7E23457B-999C-4B72-AF7C-7B8DE55DD070}" destId="{510B3BE2-D741-4923-AFC0-8BB32F3F14C3}" srcOrd="0" destOrd="0" presId="urn:microsoft.com/office/officeart/2008/layout/BendingPictureBlocks"/>
    <dgm:cxn modelId="{BA9AF1A7-02B4-4FDF-B129-EA59FF436546}" srcId="{633136A3-EF22-4B61-BBD3-74B051AA22B6}" destId="{C61A6D0F-4522-4435-8E19-3A38218360CF}" srcOrd="1" destOrd="0" parTransId="{E77298F4-5810-4E9E-A240-2DF1F3298525}" sibTransId="{5ADC61BC-B88F-4231-8CCB-FDE1843C5637}"/>
    <dgm:cxn modelId="{313770C7-48EC-4F46-B265-76D4E952096F}" srcId="{633136A3-EF22-4B61-BBD3-74B051AA22B6}" destId="{7E23457B-999C-4B72-AF7C-7B8DE55DD070}" srcOrd="0" destOrd="0" parTransId="{C8A3463E-0C8E-45BE-81E5-CABEAEB4BD43}" sibTransId="{F2297244-7D8E-4985-9712-B703FF803F7A}"/>
    <dgm:cxn modelId="{6F48B735-B2CA-45AF-B3F3-09283A5A7C6D}" type="presOf" srcId="{C61A6D0F-4522-4435-8E19-3A38218360CF}" destId="{AE285D5B-BA94-4F13-B743-620E1E57758A}" srcOrd="0" destOrd="0" presId="urn:microsoft.com/office/officeart/2008/layout/BendingPictureBlocks"/>
    <dgm:cxn modelId="{FA73FD4F-9FDB-4D4C-8969-F58549F75A12}" type="presOf" srcId="{633136A3-EF22-4B61-BBD3-74B051AA22B6}" destId="{45605D9F-15B7-48B3-93C5-09694DA1216B}" srcOrd="0" destOrd="0" presId="urn:microsoft.com/office/officeart/2008/layout/BendingPictureBlocks"/>
    <dgm:cxn modelId="{440114A5-946A-470C-ADC8-88443E16F6FE}" type="presParOf" srcId="{45605D9F-15B7-48B3-93C5-09694DA1216B}" destId="{87F8CBD8-8316-43E2-BF05-BB6769D9AB7E}" srcOrd="0" destOrd="0" presId="urn:microsoft.com/office/officeart/2008/layout/BendingPictureBlocks"/>
    <dgm:cxn modelId="{36204E63-19BC-4C50-B82D-72948F7E945D}" type="presParOf" srcId="{87F8CBD8-8316-43E2-BF05-BB6769D9AB7E}" destId="{BA530754-4770-4FF4-ACEA-E42ED115CE35}" srcOrd="0" destOrd="0" presId="urn:microsoft.com/office/officeart/2008/layout/BendingPictureBlocks"/>
    <dgm:cxn modelId="{68E2297A-93EE-4FCB-A3E3-653FB53DF152}" type="presParOf" srcId="{87F8CBD8-8316-43E2-BF05-BB6769D9AB7E}" destId="{510B3BE2-D741-4923-AFC0-8BB32F3F14C3}" srcOrd="1" destOrd="0" presId="urn:microsoft.com/office/officeart/2008/layout/BendingPictureBlocks"/>
    <dgm:cxn modelId="{B98194F7-3F69-4F4B-A301-55FA1ECB964D}" type="presParOf" srcId="{45605D9F-15B7-48B3-93C5-09694DA1216B}" destId="{C584DDD7-932E-4091-86C4-EEB1056E84B1}" srcOrd="1" destOrd="0" presId="urn:microsoft.com/office/officeart/2008/layout/BendingPictureBlocks"/>
    <dgm:cxn modelId="{5068FFD9-81B7-467F-B733-E1A4972A5D9A}" type="presParOf" srcId="{45605D9F-15B7-48B3-93C5-09694DA1216B}" destId="{F482B2AD-87D1-4A5E-B43C-224E4EF07BAB}" srcOrd="2" destOrd="0" presId="urn:microsoft.com/office/officeart/2008/layout/BendingPictureBlocks"/>
    <dgm:cxn modelId="{7C60926B-9B79-4D88-ABCD-F5A6FD43493F}" type="presParOf" srcId="{F482B2AD-87D1-4A5E-B43C-224E4EF07BAB}" destId="{A8317A18-C831-46C0-9406-856115F81A44}" srcOrd="0" destOrd="0" presId="urn:microsoft.com/office/officeart/2008/layout/BendingPictureBlocks"/>
    <dgm:cxn modelId="{A89BFC86-259A-4995-A852-5D26E79C16BB}" type="presParOf" srcId="{F482B2AD-87D1-4A5E-B43C-224E4EF07BAB}" destId="{AE285D5B-BA94-4F13-B743-620E1E57758A}" srcOrd="1" destOrd="0" presId="urn:microsoft.com/office/officeart/2008/layout/Bend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AD7516-9433-41CB-A177-7F69C87F8B96}">
      <dsp:nvSpPr>
        <dsp:cNvPr id="0" name=""/>
        <dsp:cNvSpPr/>
      </dsp:nvSpPr>
      <dsp:spPr>
        <a:xfrm>
          <a:off x="0" y="1963"/>
          <a:ext cx="7941366" cy="71022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壹、地下水錶更新執行</a:t>
          </a:r>
        </a:p>
      </dsp:txBody>
      <dsp:txXfrm>
        <a:off x="0" y="1963"/>
        <a:ext cx="7941366" cy="710226"/>
      </dsp:txXfrm>
    </dsp:sp>
    <dsp:sp modelId="{6A2CB94F-FA32-4327-B07F-636D5286FCE6}">
      <dsp:nvSpPr>
        <dsp:cNvPr id="0" name=""/>
        <dsp:cNvSpPr/>
      </dsp:nvSpPr>
      <dsp:spPr>
        <a:xfrm>
          <a:off x="0" y="722596"/>
          <a:ext cx="7941366" cy="710226"/>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貳、化驗室自主增加檢項</a:t>
          </a:r>
        </a:p>
      </dsp:txBody>
      <dsp:txXfrm>
        <a:off x="0" y="722596"/>
        <a:ext cx="7941366" cy="710226"/>
      </dsp:txXfrm>
    </dsp:sp>
    <dsp:sp modelId="{D8C840E4-B348-4324-A252-38114666F10F}">
      <dsp:nvSpPr>
        <dsp:cNvPr id="0" name=""/>
        <dsp:cNvSpPr/>
      </dsp:nvSpPr>
      <dsp:spPr>
        <a:xfrm>
          <a:off x="0" y="1443229"/>
          <a:ext cx="7941366" cy="710226"/>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參、污泥去化及放流水回收利用</a:t>
          </a:r>
        </a:p>
      </dsp:txBody>
      <dsp:txXfrm>
        <a:off x="0" y="1443229"/>
        <a:ext cx="7941366" cy="710226"/>
      </dsp:txXfrm>
    </dsp:sp>
    <dsp:sp modelId="{F47D9334-7086-414A-9CA8-9EEED6D447FA}">
      <dsp:nvSpPr>
        <dsp:cNvPr id="0" name=""/>
        <dsp:cNvSpPr/>
      </dsp:nvSpPr>
      <dsp:spPr>
        <a:xfrm>
          <a:off x="0" y="2163862"/>
          <a:ext cx="7941366" cy="710226"/>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肆、機電設備保養、檢修及經驗傳承</a:t>
          </a:r>
        </a:p>
      </dsp:txBody>
      <dsp:txXfrm>
        <a:off x="0" y="2163862"/>
        <a:ext cx="7941366" cy="710226"/>
      </dsp:txXfrm>
    </dsp:sp>
    <dsp:sp modelId="{55144B76-213D-446A-9638-677B6A63F69D}">
      <dsp:nvSpPr>
        <dsp:cNvPr id="0" name=""/>
        <dsp:cNvSpPr/>
      </dsp:nvSpPr>
      <dsp:spPr>
        <a:xfrm>
          <a:off x="0" y="2884495"/>
          <a:ext cx="7941366" cy="710226"/>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伍、空氣污染管理</a:t>
          </a:r>
        </a:p>
      </dsp:txBody>
      <dsp:txXfrm>
        <a:off x="0" y="2884495"/>
        <a:ext cx="7941366" cy="710226"/>
      </dsp:txXfrm>
    </dsp:sp>
    <dsp:sp modelId="{531694B5-B5A5-4769-98E7-24A6CFC95A7F}">
      <dsp:nvSpPr>
        <dsp:cNvPr id="0" name=""/>
        <dsp:cNvSpPr/>
      </dsp:nvSpPr>
      <dsp:spPr>
        <a:xfrm>
          <a:off x="0" y="3605127"/>
          <a:ext cx="7941366" cy="71022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陸、績效展現</a:t>
          </a:r>
        </a:p>
      </dsp:txBody>
      <dsp:txXfrm>
        <a:off x="0" y="3605127"/>
        <a:ext cx="7941366" cy="710226"/>
      </dsp:txXfrm>
    </dsp:sp>
    <dsp:sp modelId="{1387EF1A-3AFB-40E2-80E6-A07B7DE22608}">
      <dsp:nvSpPr>
        <dsp:cNvPr id="0" name=""/>
        <dsp:cNvSpPr/>
      </dsp:nvSpPr>
      <dsp:spPr>
        <a:xfrm>
          <a:off x="0" y="4325760"/>
          <a:ext cx="7941366" cy="710226"/>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b="1" kern="1200" dirty="0">
              <a:effectLst/>
            </a:rPr>
            <a:t>柒、未來污水排放標準因應策略</a:t>
          </a:r>
        </a:p>
      </dsp:txBody>
      <dsp:txXfrm>
        <a:off x="0" y="4325760"/>
        <a:ext cx="7941366" cy="7102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A8C98C-8A41-489C-9901-901F7A46383A}">
      <dsp:nvSpPr>
        <dsp:cNvPr id="0" name=""/>
        <dsp:cNvSpPr/>
      </dsp:nvSpPr>
      <dsp:spPr>
        <a:xfrm>
          <a:off x="40204" y="0"/>
          <a:ext cx="4842934" cy="4842934"/>
        </a:xfrm>
        <a:prstGeom prst="triangl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13F80-4B71-4A9D-9BB2-DA8360D1C6D4}">
      <dsp:nvSpPr>
        <dsp:cNvPr id="0" name=""/>
        <dsp:cNvSpPr/>
      </dsp:nvSpPr>
      <dsp:spPr>
        <a:xfrm>
          <a:off x="2461671" y="485872"/>
          <a:ext cx="3147907" cy="707316"/>
        </a:xfrm>
        <a:prstGeom prst="round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a:latin typeface="+mn-ea"/>
              <a:ea typeface="+mn-ea"/>
            </a:rPr>
            <a:t>提升污水收費收入</a:t>
          </a:r>
        </a:p>
      </dsp:txBody>
      <dsp:txXfrm>
        <a:off x="2461671" y="485872"/>
        <a:ext cx="3147907" cy="707316"/>
      </dsp:txXfrm>
    </dsp:sp>
    <dsp:sp modelId="{AD8CC600-F5E6-40B6-8438-C2E66F5E965C}">
      <dsp:nvSpPr>
        <dsp:cNvPr id="0" name=""/>
        <dsp:cNvSpPr/>
      </dsp:nvSpPr>
      <dsp:spPr>
        <a:xfrm>
          <a:off x="2461671" y="1260110"/>
          <a:ext cx="3147907" cy="707316"/>
        </a:xfrm>
        <a:prstGeom prst="roundRect">
          <a:avLst/>
        </a:prstGeom>
        <a:solidFill>
          <a:schemeClr val="lt1">
            <a:alpha val="90000"/>
            <a:hueOff val="0"/>
            <a:satOff val="0"/>
            <a:lumOff val="0"/>
            <a:alphaOff val="0"/>
          </a:schemeClr>
        </a:solidFill>
        <a:ln w="19050" cap="rnd" cmpd="sng" algn="ctr">
          <a:solidFill>
            <a:schemeClr val="accent3">
              <a:hueOff val="-358351"/>
              <a:satOff val="295"/>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ts val="1500"/>
            </a:lnSpc>
            <a:spcBef>
              <a:spcPct val="0"/>
            </a:spcBef>
            <a:spcAft>
              <a:spcPct val="35000"/>
            </a:spcAft>
          </a:pPr>
          <a:r>
            <a:rPr lang="zh-TW" altLang="en-US" sz="2000" b="1" kern="1200" dirty="0">
              <a:latin typeface="+mn-ea"/>
              <a:ea typeface="+mn-ea"/>
            </a:rPr>
            <a:t>污水費計費基礎</a:t>
          </a:r>
          <a:endParaRPr lang="en-US" altLang="zh-TW" sz="2000" b="1" kern="1200" dirty="0">
            <a:latin typeface="+mn-ea"/>
            <a:ea typeface="+mn-ea"/>
          </a:endParaRPr>
        </a:p>
        <a:p>
          <a:pPr lvl="0" algn="ctr" defTabSz="889000">
            <a:lnSpc>
              <a:spcPts val="1500"/>
            </a:lnSpc>
            <a:spcBef>
              <a:spcPct val="0"/>
            </a:spcBef>
            <a:spcAft>
              <a:spcPct val="35000"/>
            </a:spcAft>
          </a:pPr>
          <a:r>
            <a:rPr lang="zh-TW" altLang="en-US" sz="2000" b="1" kern="1200" dirty="0">
              <a:solidFill>
                <a:srgbClr val="FF0000"/>
              </a:solidFill>
              <a:latin typeface="+mn-ea"/>
              <a:ea typeface="+mn-ea"/>
            </a:rPr>
            <a:t>★</a:t>
          </a:r>
          <a:r>
            <a:rPr lang="zh-TW" altLang="en-US" sz="2000" b="1" kern="1200" dirty="0">
              <a:latin typeface="+mn-ea"/>
              <a:ea typeface="+mn-ea"/>
            </a:rPr>
            <a:t>水量及水質</a:t>
          </a:r>
          <a:endParaRPr lang="en-US" altLang="zh-TW" sz="2000" b="1" kern="1200" dirty="0">
            <a:latin typeface="+mn-ea"/>
            <a:ea typeface="+mn-ea"/>
          </a:endParaRPr>
        </a:p>
      </dsp:txBody>
      <dsp:txXfrm>
        <a:off x="2461671" y="1260110"/>
        <a:ext cx="3147907" cy="707316"/>
      </dsp:txXfrm>
    </dsp:sp>
    <dsp:sp modelId="{CDD8DAE7-CF82-4D5F-8F92-F7ED4FE54D5E}">
      <dsp:nvSpPr>
        <dsp:cNvPr id="0" name=""/>
        <dsp:cNvSpPr/>
      </dsp:nvSpPr>
      <dsp:spPr>
        <a:xfrm>
          <a:off x="2461671" y="2034348"/>
          <a:ext cx="3147907" cy="707316"/>
        </a:xfrm>
        <a:prstGeom prst="roundRect">
          <a:avLst/>
        </a:prstGeom>
        <a:solidFill>
          <a:schemeClr val="lt1">
            <a:alpha val="90000"/>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ts val="1700"/>
            </a:lnSpc>
            <a:spcBef>
              <a:spcPct val="0"/>
            </a:spcBef>
            <a:spcAft>
              <a:spcPct val="35000"/>
            </a:spcAft>
          </a:pPr>
          <a:r>
            <a:rPr lang="zh-TW" altLang="en-US" sz="2000" b="1" kern="1200" dirty="0">
              <a:latin typeface="+mn-ea"/>
              <a:ea typeface="+mn-ea"/>
            </a:rPr>
            <a:t>水量</a:t>
          </a:r>
          <a:endParaRPr lang="en-US" altLang="zh-TW" sz="2000" b="1" kern="1200" dirty="0">
            <a:latin typeface="+mn-ea"/>
            <a:ea typeface="+mn-ea"/>
          </a:endParaRPr>
        </a:p>
        <a:p>
          <a:pPr lvl="0" algn="ctr" defTabSz="889000">
            <a:lnSpc>
              <a:spcPts val="1700"/>
            </a:lnSpc>
            <a:spcBef>
              <a:spcPct val="0"/>
            </a:spcBef>
            <a:spcAft>
              <a:spcPct val="35000"/>
            </a:spcAft>
          </a:pPr>
          <a:r>
            <a:rPr lang="zh-TW" altLang="en-US" sz="2000" b="1" kern="1200" dirty="0">
              <a:solidFill>
                <a:srgbClr val="FF0000"/>
              </a:solidFill>
              <a:latin typeface="+mn-ea"/>
              <a:ea typeface="+mn-ea"/>
            </a:rPr>
            <a:t>★</a:t>
          </a:r>
          <a:r>
            <a:rPr lang="zh-TW" altLang="en-US" sz="2000" b="1" kern="1200" dirty="0">
              <a:latin typeface="+mn-ea"/>
              <a:ea typeface="+mn-ea"/>
            </a:rPr>
            <a:t>自來水</a:t>
          </a:r>
          <a:r>
            <a:rPr lang="en-US" altLang="zh-TW" sz="2000" b="1" kern="1200" dirty="0">
              <a:latin typeface="+mn-ea"/>
              <a:ea typeface="+mn-ea"/>
            </a:rPr>
            <a:t>+</a:t>
          </a:r>
          <a:r>
            <a:rPr lang="zh-TW" altLang="en-US" sz="2000" b="1" kern="1200" dirty="0">
              <a:latin typeface="+mn-ea"/>
              <a:ea typeface="+mn-ea"/>
            </a:rPr>
            <a:t>地下水</a:t>
          </a:r>
        </a:p>
      </dsp:txBody>
      <dsp:txXfrm>
        <a:off x="2461671" y="2034348"/>
        <a:ext cx="3147907" cy="707316"/>
      </dsp:txXfrm>
    </dsp:sp>
    <dsp:sp modelId="{19C758CE-0C25-4157-9D71-4ABDA0805FE8}">
      <dsp:nvSpPr>
        <dsp:cNvPr id="0" name=""/>
        <dsp:cNvSpPr/>
      </dsp:nvSpPr>
      <dsp:spPr>
        <a:xfrm>
          <a:off x="2461671" y="2808585"/>
          <a:ext cx="3147907" cy="707316"/>
        </a:xfrm>
        <a:prstGeom prst="roundRect">
          <a:avLst/>
        </a:prstGeom>
        <a:solidFill>
          <a:schemeClr val="lt1">
            <a:alpha val="90000"/>
            <a:hueOff val="0"/>
            <a:satOff val="0"/>
            <a:lumOff val="0"/>
            <a:alphaOff val="0"/>
          </a:schemeClr>
        </a:solidFill>
        <a:ln w="19050" cap="rnd" cmpd="sng" algn="ctr">
          <a:solidFill>
            <a:schemeClr val="accent3">
              <a:hueOff val="-1075052"/>
              <a:satOff val="885"/>
              <a:lumOff val="-7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a:latin typeface="+mn-ea"/>
              <a:ea typeface="+mn-ea"/>
            </a:rPr>
            <a:t>早期自來水未普及、水壓</a:t>
          </a:r>
        </a:p>
      </dsp:txBody>
      <dsp:txXfrm>
        <a:off x="2461671" y="2808585"/>
        <a:ext cx="3147907" cy="707316"/>
      </dsp:txXfrm>
    </dsp:sp>
    <dsp:sp modelId="{6356F185-3CAF-408F-89C2-C00D6E209F22}">
      <dsp:nvSpPr>
        <dsp:cNvPr id="0" name=""/>
        <dsp:cNvSpPr/>
      </dsp:nvSpPr>
      <dsp:spPr>
        <a:xfrm>
          <a:off x="2461671" y="3582823"/>
          <a:ext cx="3147907" cy="707316"/>
        </a:xfrm>
        <a:prstGeom prst="roundRect">
          <a:avLst/>
        </a:prstGeom>
        <a:solidFill>
          <a:prstClr val="white">
            <a:alpha val="90000"/>
            <a:hueOff val="0"/>
            <a:satOff val="0"/>
            <a:lumOff val="0"/>
            <a:alphaOff val="0"/>
          </a:prstClr>
        </a:solidFill>
        <a:ln w="19050" cap="rnd" cmpd="sng" algn="ctr">
          <a:solidFill>
            <a:srgbClr val="E6B91E">
              <a:hueOff val="-358351"/>
              <a:satOff val="295"/>
              <a:lumOff val="-2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89000">
            <a:lnSpc>
              <a:spcPct val="90000"/>
            </a:lnSpc>
            <a:spcBef>
              <a:spcPct val="0"/>
            </a:spcBef>
            <a:spcAft>
              <a:spcPct val="35000"/>
            </a:spcAft>
          </a:pPr>
          <a:r>
            <a:rPr lang="zh-TW" altLang="en-US" sz="2000" b="1" kern="1200" dirty="0">
              <a:latin typeface="+mn-ea"/>
              <a:ea typeface="+mn-ea"/>
            </a:rPr>
            <a:t>廠商多設有地下水井</a:t>
          </a:r>
          <a:endParaRPr lang="en-US" altLang="zh-TW" sz="2000" b="1" kern="1200" dirty="0">
            <a:latin typeface="+mn-ea"/>
            <a:ea typeface="+mn-ea"/>
          </a:endParaRPr>
        </a:p>
        <a:p>
          <a:pPr lvl="0" algn="ctr" defTabSz="889000">
            <a:lnSpc>
              <a:spcPts val="1300"/>
            </a:lnSpc>
            <a:spcBef>
              <a:spcPct val="0"/>
            </a:spcBef>
            <a:spcAft>
              <a:spcPct val="35000"/>
            </a:spcAft>
          </a:pPr>
          <a:r>
            <a:rPr lang="zh-TW" altLang="en-US" sz="2000" b="1" kern="1200" dirty="0">
              <a:solidFill>
                <a:srgbClr val="FF0000"/>
              </a:solidFill>
              <a:latin typeface="+mn-ea"/>
              <a:ea typeface="+mn-ea"/>
            </a:rPr>
            <a:t>★</a:t>
          </a:r>
          <a:r>
            <a:rPr lang="zh-TW" altLang="en-US" sz="2000" b="1" kern="1200" dirty="0">
              <a:latin typeface="+mn-ea"/>
              <a:ea typeface="+mn-ea"/>
            </a:rPr>
            <a:t>水質不穩定水錶易故障</a:t>
          </a:r>
        </a:p>
      </dsp:txBody>
      <dsp:txXfrm>
        <a:off x="2461671" y="3582823"/>
        <a:ext cx="3147907" cy="70731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6C7041-0E7F-41CD-8AA0-EF8200D9D320}">
      <dsp:nvSpPr>
        <dsp:cNvPr id="0" name=""/>
        <dsp:cNvSpPr/>
      </dsp:nvSpPr>
      <dsp:spPr>
        <a:xfrm>
          <a:off x="0" y="3910186"/>
          <a:ext cx="4944139" cy="51320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輔導應向市府申請地下水井水權</a:t>
          </a:r>
        </a:p>
      </dsp:txBody>
      <dsp:txXfrm>
        <a:off x="0" y="3910186"/>
        <a:ext cx="4944139" cy="513209"/>
      </dsp:txXfrm>
    </dsp:sp>
    <dsp:sp modelId="{C0E5CEF3-9A92-4F6B-9CEE-0B97AE8638E3}">
      <dsp:nvSpPr>
        <dsp:cNvPr id="0" name=""/>
        <dsp:cNvSpPr/>
      </dsp:nvSpPr>
      <dsp:spPr>
        <a:xfrm rot="10800000">
          <a:off x="0" y="3128568"/>
          <a:ext cx="4944139" cy="789316"/>
        </a:xfrm>
        <a:prstGeom prst="upArrowCallout">
          <a:avLst/>
        </a:prstGeom>
        <a:solidFill>
          <a:schemeClr val="accent4">
            <a:hueOff val="-182367"/>
            <a:satOff val="-92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新設廠</a:t>
          </a:r>
          <a:r>
            <a:rPr lang="en-US" altLang="zh-TW" sz="2000" b="1" kern="1200" dirty="0"/>
            <a:t>-</a:t>
          </a:r>
          <a:r>
            <a:rPr lang="zh-TW" altLang="en-US" sz="2000" b="1" kern="1200" dirty="0"/>
            <a:t>使用新水錶</a:t>
          </a:r>
        </a:p>
      </dsp:txBody>
      <dsp:txXfrm rot="10800000">
        <a:off x="0" y="3128568"/>
        <a:ext cx="4944139" cy="789316"/>
      </dsp:txXfrm>
    </dsp:sp>
    <dsp:sp modelId="{0E5036BF-C597-49D5-A768-EEEE316CF326}">
      <dsp:nvSpPr>
        <dsp:cNvPr id="0" name=""/>
        <dsp:cNvSpPr/>
      </dsp:nvSpPr>
      <dsp:spPr>
        <a:xfrm rot="10800000">
          <a:off x="0" y="2346949"/>
          <a:ext cx="4944139" cy="789316"/>
        </a:xfrm>
        <a:prstGeom prst="upArrowCallout">
          <a:avLst/>
        </a:prstGeom>
        <a:solidFill>
          <a:schemeClr val="accent4">
            <a:hueOff val="-364734"/>
            <a:satOff val="-184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錶顯示異常、故障者、變更聯接輔導更新</a:t>
          </a:r>
        </a:p>
      </dsp:txBody>
      <dsp:txXfrm rot="10800000">
        <a:off x="0" y="2346949"/>
        <a:ext cx="4944139" cy="789316"/>
      </dsp:txXfrm>
    </dsp:sp>
    <dsp:sp modelId="{F1438405-1910-4FE6-8050-F98D05606A22}">
      <dsp:nvSpPr>
        <dsp:cNvPr id="0" name=""/>
        <dsp:cNvSpPr/>
      </dsp:nvSpPr>
      <dsp:spPr>
        <a:xfrm rot="10800000">
          <a:off x="0" y="1565330"/>
          <a:ext cx="4944139" cy="789316"/>
        </a:xfrm>
        <a:prstGeom prst="upArrowCallout">
          <a:avLst/>
        </a:prstGeom>
        <a:solidFill>
          <a:schemeClr val="accent4">
            <a:hueOff val="-547101"/>
            <a:satOff val="-2763"/>
            <a:lumOff val="-3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查核地下水錶用水量</a:t>
          </a:r>
        </a:p>
      </dsp:txBody>
      <dsp:txXfrm rot="10800000">
        <a:off x="0" y="1565330"/>
        <a:ext cx="4944139" cy="789316"/>
      </dsp:txXfrm>
    </dsp:sp>
    <dsp:sp modelId="{48C8FE0A-52C4-4F73-B9AA-2F3C33D8510C}">
      <dsp:nvSpPr>
        <dsp:cNvPr id="0" name=""/>
        <dsp:cNvSpPr/>
      </dsp:nvSpPr>
      <dsp:spPr>
        <a:xfrm rot="10800000">
          <a:off x="0" y="783712"/>
          <a:ext cx="4944139" cy="789316"/>
        </a:xfrm>
        <a:prstGeom prst="upArrowCallout">
          <a:avLst/>
        </a:prstGeom>
        <a:solidFill>
          <a:schemeClr val="accent4">
            <a:hueOff val="-729468"/>
            <a:satOff val="-3684"/>
            <a:lumOff val="-5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列表、拍照、造冊、廠商回覆</a:t>
          </a:r>
        </a:p>
      </dsp:txBody>
      <dsp:txXfrm rot="10800000">
        <a:off x="0" y="783712"/>
        <a:ext cx="4944139" cy="789316"/>
      </dsp:txXfrm>
    </dsp:sp>
    <dsp:sp modelId="{E3E47FBE-9621-4219-A4FB-BF840ED9D893}">
      <dsp:nvSpPr>
        <dsp:cNvPr id="0" name=""/>
        <dsp:cNvSpPr/>
      </dsp:nvSpPr>
      <dsp:spPr>
        <a:xfrm rot="10800000">
          <a:off x="0" y="2093"/>
          <a:ext cx="4944139" cy="789316"/>
        </a:xfrm>
        <a:prstGeom prst="upArrowCallout">
          <a:avLst/>
        </a:prstGeom>
        <a:solidFill>
          <a:schemeClr val="accent4">
            <a:hueOff val="-911835"/>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b="1" kern="1200" dirty="0"/>
            <a:t>函文清查全區廠區自設之地下水井及水錶</a:t>
          </a:r>
        </a:p>
      </dsp:txBody>
      <dsp:txXfrm rot="10800000">
        <a:off x="0" y="2093"/>
        <a:ext cx="4944139" cy="7893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6780BA-4BE0-4D7B-ADBB-160CD770C956}">
      <dsp:nvSpPr>
        <dsp:cNvPr id="0" name=""/>
        <dsp:cNvSpPr/>
      </dsp:nvSpPr>
      <dsp:spPr>
        <a:xfrm>
          <a:off x="2613651" y="0"/>
          <a:ext cx="2466971" cy="197659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zh-TW" altLang="en-US" sz="2500" b="1" kern="1200" dirty="0">
              <a:latin typeface="微軟正黑體" panose="020B0604030504040204" pitchFamily="34" charset="-120"/>
              <a:ea typeface="微軟正黑體" panose="020B0604030504040204" pitchFamily="34" charset="-120"/>
            </a:rPr>
            <a:t>水量總平均成長</a:t>
          </a:r>
          <a:r>
            <a:rPr kumimoji="1" lang="zh-TW" altLang="en-US" sz="2500" b="1" kern="1200" dirty="0" smtClean="0">
              <a:latin typeface="微軟正黑體" panose="020B0604030504040204" pitchFamily="34" charset="-120"/>
              <a:ea typeface="微軟正黑體" panose="020B0604030504040204" pitchFamily="34" charset="-120"/>
            </a:rPr>
            <a:t>約</a:t>
          </a:r>
          <a:r>
            <a:rPr kumimoji="1" lang="en-US" altLang="zh-TW" sz="2800" b="1" i="1" u="sng" kern="1200" dirty="0" smtClean="0">
              <a:latin typeface="微軟正黑體" panose="020B0604030504040204" pitchFamily="34" charset="-120"/>
              <a:ea typeface="微軟正黑體" panose="020B0604030504040204" pitchFamily="34" charset="-120"/>
            </a:rPr>
            <a:t>19.3</a:t>
          </a:r>
          <a:r>
            <a:rPr kumimoji="1" lang="zh-TW" altLang="en-US" sz="2800" b="1" i="1" u="sng" kern="1200" dirty="0" smtClean="0">
              <a:latin typeface="微軟正黑體" panose="020B0604030504040204" pitchFamily="34" charset="-120"/>
              <a:ea typeface="微軟正黑體" panose="020B0604030504040204" pitchFamily="34" charset="-120"/>
            </a:rPr>
            <a:t>％</a:t>
          </a:r>
          <a:endParaRPr lang="zh-TW" altLang="en-US" sz="2800" b="1" i="1" u="sng" kern="1200" dirty="0">
            <a:latin typeface="微軟正黑體" panose="020B0604030504040204" pitchFamily="34" charset="-120"/>
            <a:ea typeface="微軟正黑體" panose="020B0604030504040204" pitchFamily="34" charset="-120"/>
          </a:endParaRPr>
        </a:p>
      </dsp:txBody>
      <dsp:txXfrm>
        <a:off x="2613651" y="0"/>
        <a:ext cx="2466971" cy="1976597"/>
      </dsp:txXfrm>
    </dsp:sp>
    <dsp:sp modelId="{8AC778E0-2D28-4511-A337-5D9C02B6F17E}">
      <dsp:nvSpPr>
        <dsp:cNvPr id="0" name=""/>
        <dsp:cNvSpPr/>
      </dsp:nvSpPr>
      <dsp:spPr>
        <a:xfrm rot="9587324">
          <a:off x="883468" y="1466386"/>
          <a:ext cx="1799948" cy="56333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2B24BA-CD58-4B07-8946-05F051EC5CC0}">
      <dsp:nvSpPr>
        <dsp:cNvPr id="0" name=""/>
        <dsp:cNvSpPr/>
      </dsp:nvSpPr>
      <dsp:spPr>
        <a:xfrm>
          <a:off x="0" y="1307870"/>
          <a:ext cx="1877767" cy="150221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en-US" altLang="zh-TW" sz="2000" b="1" kern="1200" dirty="0">
              <a:latin typeface="微軟正黑體" panose="020B0604030504040204" pitchFamily="34" charset="-120"/>
              <a:ea typeface="微軟正黑體" panose="020B0604030504040204" pitchFamily="34" charset="-120"/>
            </a:rPr>
            <a:t>102/3~108/7</a:t>
          </a:r>
          <a:r>
            <a:rPr kumimoji="1" lang="zh-TW" altLang="en-US" sz="2000" b="1" kern="1200" dirty="0">
              <a:latin typeface="微軟正黑體" panose="020B0604030504040204" pitchFamily="34" charset="-120"/>
              <a:ea typeface="微軟正黑體" panose="020B0604030504040204" pitchFamily="34" charset="-120"/>
            </a:rPr>
            <a:t>更新</a:t>
          </a:r>
          <a:r>
            <a:rPr kumimoji="1" lang="en-US" altLang="zh-TW" sz="2000" b="1" kern="1200" dirty="0">
              <a:latin typeface="微軟正黑體" panose="020B0604030504040204" pitchFamily="34" charset="-120"/>
              <a:ea typeface="微軟正黑體" panose="020B0604030504040204" pitchFamily="34" charset="-120"/>
            </a:rPr>
            <a:t>116</a:t>
          </a:r>
          <a:r>
            <a:rPr kumimoji="1" lang="zh-TW" altLang="en-US" sz="2000" b="1" kern="1200" dirty="0">
              <a:latin typeface="微軟正黑體" panose="020B0604030504040204" pitchFamily="34" charset="-120"/>
              <a:ea typeface="微軟正黑體" panose="020B0604030504040204" pitchFamily="34" charset="-120"/>
            </a:rPr>
            <a:t>只（達</a:t>
          </a:r>
          <a:r>
            <a:rPr kumimoji="1" lang="en-US" altLang="zh-TW" sz="2000" b="1" kern="1200" dirty="0">
              <a:latin typeface="微軟正黑體" panose="020B0604030504040204" pitchFamily="34" charset="-120"/>
              <a:ea typeface="微軟正黑體" panose="020B0604030504040204" pitchFamily="34" charset="-120"/>
            </a:rPr>
            <a:t>65%</a:t>
          </a:r>
          <a:r>
            <a:rPr kumimoji="1" lang="zh-TW" altLang="en-US" sz="2000" b="1" kern="1200" dirty="0">
              <a:latin typeface="微軟正黑體" panose="020B0604030504040204" pitchFamily="34" charset="-120"/>
              <a:ea typeface="微軟正黑體" panose="020B0604030504040204" pitchFamily="34" charset="-120"/>
            </a:rPr>
            <a:t>）</a:t>
          </a:r>
          <a:endParaRPr lang="zh-TW" altLang="en-US" sz="2000" b="1" kern="1200" dirty="0">
            <a:latin typeface="微軟正黑體" panose="020B0604030504040204" pitchFamily="34" charset="-120"/>
            <a:ea typeface="微軟正黑體" panose="020B0604030504040204" pitchFamily="34" charset="-120"/>
          </a:endParaRPr>
        </a:p>
      </dsp:txBody>
      <dsp:txXfrm>
        <a:off x="0" y="1307870"/>
        <a:ext cx="1877767" cy="1502214"/>
      </dsp:txXfrm>
    </dsp:sp>
    <dsp:sp modelId="{56928355-647E-4025-911A-4CD1FB19788B}">
      <dsp:nvSpPr>
        <dsp:cNvPr id="0" name=""/>
        <dsp:cNvSpPr/>
      </dsp:nvSpPr>
      <dsp:spPr>
        <a:xfrm rot="6953339">
          <a:off x="2002011" y="2571755"/>
          <a:ext cx="1879829" cy="563330"/>
        </a:xfrm>
        <a:prstGeom prst="leftArrow">
          <a:avLst>
            <a:gd name="adj1" fmla="val 60000"/>
            <a:gd name="adj2" fmla="val 50000"/>
          </a:avLst>
        </a:prstGeom>
        <a:solidFill>
          <a:schemeClr val="accent3">
            <a:hueOff val="-477801"/>
            <a:satOff val="393"/>
            <a:lumOff val="-3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CFD67-0D53-49B1-AEAE-EF4BB1355F1D}">
      <dsp:nvSpPr>
        <dsp:cNvPr id="0" name=""/>
        <dsp:cNvSpPr/>
      </dsp:nvSpPr>
      <dsp:spPr>
        <a:xfrm>
          <a:off x="1592648" y="2947900"/>
          <a:ext cx="1877767" cy="1502214"/>
        </a:xfrm>
        <a:prstGeom prst="roundRect">
          <a:avLst>
            <a:gd name="adj" fmla="val 10000"/>
          </a:avLst>
        </a:prstGeom>
        <a:solidFill>
          <a:schemeClr val="accent3">
            <a:hueOff val="-477801"/>
            <a:satOff val="393"/>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kumimoji="1" lang="zh-TW" altLang="en-US" sz="2400" b="1" kern="1200" dirty="0">
              <a:latin typeface="微軟正黑體" panose="020B0604030504040204" pitchFamily="34" charset="-120"/>
              <a:ea typeface="微軟正黑體" panose="020B0604030504040204" pitchFamily="34" charset="-120"/>
            </a:rPr>
            <a:t>衰減</a:t>
          </a:r>
          <a:r>
            <a:rPr kumimoji="1" lang="en-US" altLang="zh-TW" sz="2400" b="1" kern="1200" dirty="0">
              <a:latin typeface="微軟正黑體" panose="020B0604030504040204" pitchFamily="34" charset="-120"/>
              <a:ea typeface="微軟正黑體" panose="020B0604030504040204" pitchFamily="34" charset="-120"/>
            </a:rPr>
            <a:t>:</a:t>
          </a:r>
          <a:r>
            <a:rPr kumimoji="1" lang="en-US" altLang="zh-TW" sz="2400" b="1" kern="1200" dirty="0" smtClean="0">
              <a:latin typeface="微軟正黑體" panose="020B0604030504040204" pitchFamily="34" charset="-120"/>
              <a:ea typeface="微軟正黑體" panose="020B0604030504040204" pitchFamily="34" charset="-120"/>
            </a:rPr>
            <a:t>13</a:t>
          </a:r>
          <a:r>
            <a:rPr kumimoji="1" lang="zh-TW" altLang="en-US" sz="2400" b="1" kern="1200" dirty="0" smtClean="0">
              <a:latin typeface="微軟正黑體" panose="020B0604030504040204" pitchFamily="34" charset="-120"/>
              <a:ea typeface="微軟正黑體" panose="020B0604030504040204" pitchFamily="34" charset="-120"/>
            </a:rPr>
            <a:t>只</a:t>
          </a:r>
          <a:endParaRPr lang="zh-TW" altLang="en-US" sz="2400" b="1" kern="1200" dirty="0">
            <a:latin typeface="微軟正黑體" panose="020B0604030504040204" pitchFamily="34" charset="-120"/>
            <a:ea typeface="微軟正黑體" panose="020B0604030504040204" pitchFamily="34" charset="-120"/>
          </a:endParaRPr>
        </a:p>
      </dsp:txBody>
      <dsp:txXfrm>
        <a:off x="1592648" y="2947900"/>
        <a:ext cx="1877767" cy="1502214"/>
      </dsp:txXfrm>
    </dsp:sp>
    <dsp:sp modelId="{4022AB52-193C-4ECE-AD51-371560D7E787}">
      <dsp:nvSpPr>
        <dsp:cNvPr id="0" name=""/>
        <dsp:cNvSpPr/>
      </dsp:nvSpPr>
      <dsp:spPr>
        <a:xfrm rot="4336550">
          <a:off x="3582062" y="2583980"/>
          <a:ext cx="1730171" cy="563330"/>
        </a:xfrm>
        <a:prstGeom prst="leftArrow">
          <a:avLst>
            <a:gd name="adj1" fmla="val 60000"/>
            <a:gd name="adj2" fmla="val 50000"/>
          </a:avLst>
        </a:prstGeom>
        <a:solidFill>
          <a:schemeClr val="accent3">
            <a:hueOff val="-955602"/>
            <a:satOff val="787"/>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C64F0F-8949-420C-8CAC-627589818BE7}">
      <dsp:nvSpPr>
        <dsp:cNvPr id="0" name=""/>
        <dsp:cNvSpPr/>
      </dsp:nvSpPr>
      <dsp:spPr>
        <a:xfrm>
          <a:off x="3771626" y="2938561"/>
          <a:ext cx="1877767" cy="1502214"/>
        </a:xfrm>
        <a:prstGeom prst="roundRect">
          <a:avLst>
            <a:gd name="adj" fmla="val 10000"/>
          </a:avLst>
        </a:prstGeom>
        <a:solidFill>
          <a:schemeClr val="accent3">
            <a:hueOff val="-955602"/>
            <a:satOff val="787"/>
            <a:lumOff val="-65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kumimoji="1" lang="zh-TW" altLang="en-US" sz="2400" b="1" kern="1200" dirty="0">
              <a:latin typeface="微軟正黑體" panose="020B0604030504040204" pitchFamily="34" charset="-120"/>
              <a:ea typeface="微軟正黑體" panose="020B0604030504040204" pitchFamily="34" charset="-120"/>
            </a:rPr>
            <a:t>成長</a:t>
          </a:r>
          <a:r>
            <a:rPr kumimoji="1" lang="en-US" altLang="zh-TW" sz="2400" b="1" kern="1200" dirty="0">
              <a:latin typeface="微軟正黑體" panose="020B0604030504040204" pitchFamily="34" charset="-120"/>
              <a:ea typeface="微軟正黑體" panose="020B0604030504040204" pitchFamily="34" charset="-120"/>
            </a:rPr>
            <a:t>:</a:t>
          </a:r>
          <a:r>
            <a:rPr kumimoji="1" lang="en-US" altLang="zh-TW" sz="2400" b="1" kern="1200" dirty="0" smtClean="0">
              <a:latin typeface="微軟正黑體" panose="020B0604030504040204" pitchFamily="34" charset="-120"/>
              <a:ea typeface="微軟正黑體" panose="020B0604030504040204" pitchFamily="34" charset="-120"/>
            </a:rPr>
            <a:t>76</a:t>
          </a:r>
          <a:r>
            <a:rPr kumimoji="1" lang="zh-TW" altLang="en-US" sz="2400" b="1" kern="1200" dirty="0" smtClean="0">
              <a:latin typeface="微軟正黑體" panose="020B0604030504040204" pitchFamily="34" charset="-120"/>
              <a:ea typeface="微軟正黑體" panose="020B0604030504040204" pitchFamily="34" charset="-120"/>
            </a:rPr>
            <a:t>只</a:t>
          </a:r>
          <a:endParaRPr lang="zh-TW" altLang="en-US" sz="2400" b="1" kern="1200" dirty="0">
            <a:latin typeface="微軟正黑體" panose="020B0604030504040204" pitchFamily="34" charset="-120"/>
            <a:ea typeface="微軟正黑體" panose="020B0604030504040204" pitchFamily="34" charset="-120"/>
          </a:endParaRPr>
        </a:p>
      </dsp:txBody>
      <dsp:txXfrm>
        <a:off x="3771626" y="2938561"/>
        <a:ext cx="1877767" cy="1502214"/>
      </dsp:txXfrm>
    </dsp:sp>
    <dsp:sp modelId="{AD7A12AD-DE39-4A8A-91A3-05615C6A72F3}">
      <dsp:nvSpPr>
        <dsp:cNvPr id="0" name=""/>
        <dsp:cNvSpPr/>
      </dsp:nvSpPr>
      <dsp:spPr>
        <a:xfrm rot="1487027">
          <a:off x="4926084" y="1552291"/>
          <a:ext cx="1505169" cy="563330"/>
        </a:xfrm>
        <a:prstGeom prst="leftArrow">
          <a:avLst>
            <a:gd name="adj1" fmla="val 60000"/>
            <a:gd name="adj2" fmla="val 50000"/>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F9288-3BBD-41AA-9473-8826B44EB21A}">
      <dsp:nvSpPr>
        <dsp:cNvPr id="0" name=""/>
        <dsp:cNvSpPr/>
      </dsp:nvSpPr>
      <dsp:spPr>
        <a:xfrm>
          <a:off x="5423054" y="1398329"/>
          <a:ext cx="1877767" cy="1502214"/>
        </a:xfrm>
        <a:prstGeom prst="roundRect">
          <a:avLst>
            <a:gd name="adj" fmla="val 10000"/>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kumimoji="1" lang="zh-TW" altLang="en-US" sz="2400" b="1" kern="1200" dirty="0">
              <a:latin typeface="微軟正黑體" panose="020B0604030504040204" pitchFamily="34" charset="-120"/>
              <a:ea typeface="微軟正黑體" panose="020B0604030504040204" pitchFamily="34" charset="-120"/>
            </a:rPr>
            <a:t>新設</a:t>
          </a:r>
          <a:r>
            <a:rPr kumimoji="1" lang="en-US" altLang="zh-TW" sz="2400" b="1" kern="1200" dirty="0">
              <a:latin typeface="微軟正黑體" panose="020B0604030504040204" pitchFamily="34" charset="-120"/>
              <a:ea typeface="微軟正黑體" panose="020B0604030504040204" pitchFamily="34" charset="-120"/>
            </a:rPr>
            <a:t>:</a:t>
          </a:r>
          <a:r>
            <a:rPr kumimoji="1" lang="en-US" altLang="zh-TW" sz="2400" b="1" kern="1200" dirty="0" smtClean="0">
              <a:latin typeface="微軟正黑體" panose="020B0604030504040204" pitchFamily="34" charset="-120"/>
              <a:ea typeface="微軟正黑體" panose="020B0604030504040204" pitchFamily="34" charset="-120"/>
            </a:rPr>
            <a:t>27</a:t>
          </a:r>
          <a:r>
            <a:rPr kumimoji="1" lang="zh-TW" altLang="en-US" sz="2400" b="1" kern="1200" dirty="0" smtClean="0">
              <a:latin typeface="微軟正黑體" panose="020B0604030504040204" pitchFamily="34" charset="-120"/>
              <a:ea typeface="微軟正黑體" panose="020B0604030504040204" pitchFamily="34" charset="-120"/>
            </a:rPr>
            <a:t>只</a:t>
          </a:r>
          <a:endParaRPr lang="zh-TW" altLang="en-US" sz="2400" b="1" kern="1200" dirty="0">
            <a:latin typeface="微軟正黑體" panose="020B0604030504040204" pitchFamily="34" charset="-120"/>
            <a:ea typeface="微軟正黑體" panose="020B0604030504040204" pitchFamily="34" charset="-120"/>
          </a:endParaRPr>
        </a:p>
      </dsp:txBody>
      <dsp:txXfrm>
        <a:off x="5423054" y="1398329"/>
        <a:ext cx="1877767" cy="15022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A8C98C-8A41-489C-9901-901F7A46383A}">
      <dsp:nvSpPr>
        <dsp:cNvPr id="0" name=""/>
        <dsp:cNvSpPr/>
      </dsp:nvSpPr>
      <dsp:spPr>
        <a:xfrm>
          <a:off x="160219" y="0"/>
          <a:ext cx="4634212" cy="4634212"/>
        </a:xfrm>
        <a:prstGeom prst="triangl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8DAE7-CF82-4D5F-8F92-F7ED4FE54D5E}">
      <dsp:nvSpPr>
        <dsp:cNvPr id="0" name=""/>
        <dsp:cNvSpPr/>
      </dsp:nvSpPr>
      <dsp:spPr>
        <a:xfrm>
          <a:off x="2477325" y="463623"/>
          <a:ext cx="3012237" cy="1128851"/>
        </a:xfrm>
        <a:prstGeom prst="round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1500"/>
            </a:lnSpc>
            <a:spcBef>
              <a:spcPct val="0"/>
            </a:spcBef>
            <a:spcAft>
              <a:spcPct val="35000"/>
            </a:spcAft>
          </a:pPr>
          <a:r>
            <a:rPr lang="zh-TW" altLang="en-US" sz="2400" b="1" kern="1200" dirty="0">
              <a:latin typeface="+mn-ea"/>
              <a:ea typeface="+mn-ea"/>
            </a:rPr>
            <a:t>提升污水費收入</a:t>
          </a:r>
        </a:p>
      </dsp:txBody>
      <dsp:txXfrm>
        <a:off x="2477325" y="463623"/>
        <a:ext cx="3012237" cy="1128851"/>
      </dsp:txXfrm>
    </dsp:sp>
    <dsp:sp modelId="{19C758CE-0C25-4157-9D71-4ABDA0805FE8}">
      <dsp:nvSpPr>
        <dsp:cNvPr id="0" name=""/>
        <dsp:cNvSpPr/>
      </dsp:nvSpPr>
      <dsp:spPr>
        <a:xfrm>
          <a:off x="2477325" y="1699278"/>
          <a:ext cx="3012237" cy="1128851"/>
        </a:xfrm>
        <a:prstGeom prst="roundRect">
          <a:avLst/>
        </a:prstGeom>
        <a:solidFill>
          <a:schemeClr val="lt1">
            <a:alpha val="90000"/>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a:lnSpc>
              <a:spcPts val="2200"/>
            </a:lnSpc>
            <a:spcBef>
              <a:spcPct val="0"/>
            </a:spcBef>
            <a:spcAft>
              <a:spcPct val="35000"/>
            </a:spcAft>
          </a:pPr>
          <a:r>
            <a:rPr lang="zh-TW" altLang="en-US" sz="2400" b="1" kern="1200" dirty="0">
              <a:latin typeface="+mn-ea"/>
              <a:ea typeface="+mn-ea"/>
            </a:rPr>
            <a:t>工業區污水特性</a:t>
          </a:r>
          <a:endParaRPr lang="en-US" altLang="zh-TW" sz="2400" b="1" kern="1200" dirty="0">
            <a:latin typeface="+mn-ea"/>
            <a:ea typeface="+mn-ea"/>
          </a:endParaRPr>
        </a:p>
        <a:p>
          <a:pPr lvl="0" algn="ctr" defTabSz="1066800">
            <a:lnSpc>
              <a:spcPts val="2200"/>
            </a:lnSpc>
            <a:spcBef>
              <a:spcPct val="0"/>
            </a:spcBef>
            <a:spcAft>
              <a:spcPct val="35000"/>
            </a:spcAft>
          </a:pPr>
          <a:r>
            <a:rPr lang="zh-TW" altLang="en-US" sz="2400" b="1" kern="1200" dirty="0">
              <a:solidFill>
                <a:srgbClr val="FF0000"/>
              </a:solidFill>
              <a:latin typeface="+mn-ea"/>
              <a:ea typeface="+mn-ea"/>
            </a:rPr>
            <a:t>★</a:t>
          </a:r>
          <a:r>
            <a:rPr lang="zh-TW" altLang="en-US" sz="2400" b="1" kern="1200" dirty="0">
              <a:latin typeface="+mn-ea"/>
              <a:ea typeface="+mn-ea"/>
            </a:rPr>
            <a:t>金屬加工業</a:t>
          </a:r>
        </a:p>
      </dsp:txBody>
      <dsp:txXfrm>
        <a:off x="2477325" y="1699278"/>
        <a:ext cx="3012237" cy="1128851"/>
      </dsp:txXfrm>
    </dsp:sp>
    <dsp:sp modelId="{6356F185-3CAF-408F-89C2-C00D6E209F22}">
      <dsp:nvSpPr>
        <dsp:cNvPr id="0" name=""/>
        <dsp:cNvSpPr/>
      </dsp:nvSpPr>
      <dsp:spPr>
        <a:xfrm>
          <a:off x="2477325" y="2934933"/>
          <a:ext cx="3012237" cy="1128851"/>
        </a:xfrm>
        <a:prstGeom prst="roundRect">
          <a:avLst/>
        </a:prstGeom>
        <a:solidFill>
          <a:prstClr val="white">
            <a:alpha val="90000"/>
            <a:hueOff val="0"/>
            <a:satOff val="0"/>
            <a:lumOff val="0"/>
            <a:alphaOff val="0"/>
          </a:prstClr>
        </a:solidFill>
        <a:ln w="19050" cap="rnd" cmpd="sng" algn="ctr">
          <a:solidFill>
            <a:srgbClr val="E6B91E">
              <a:hueOff val="-358351"/>
              <a:satOff val="295"/>
              <a:lumOff val="-2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1066800">
            <a:lnSpc>
              <a:spcPct val="90000"/>
            </a:lnSpc>
            <a:spcBef>
              <a:spcPct val="0"/>
            </a:spcBef>
            <a:spcAft>
              <a:spcPct val="35000"/>
            </a:spcAft>
          </a:pPr>
          <a:r>
            <a:rPr lang="zh-TW" altLang="en-US" sz="2400" b="1" kern="1200" dirty="0">
              <a:latin typeface="+mn-ea"/>
              <a:ea typeface="+mn-ea"/>
            </a:rPr>
            <a:t>落實管理及管制</a:t>
          </a:r>
          <a:endParaRPr lang="en-US" altLang="zh-TW" sz="2400" b="1" kern="1200" dirty="0">
            <a:latin typeface="+mn-ea"/>
            <a:ea typeface="+mn-ea"/>
          </a:endParaRPr>
        </a:p>
      </dsp:txBody>
      <dsp:txXfrm>
        <a:off x="2477325" y="2934933"/>
        <a:ext cx="3012237" cy="11288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22C68A-9434-42C4-A47E-1638285DE789}">
      <dsp:nvSpPr>
        <dsp:cNvPr id="0" name=""/>
        <dsp:cNvSpPr/>
      </dsp:nvSpPr>
      <dsp:spPr>
        <a:xfrm>
          <a:off x="0" y="2333528"/>
          <a:ext cx="5211418" cy="153104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zh-TW" altLang="en-US" sz="2800" b="1" kern="1200" dirty="0"/>
            <a:t>主動增測非定期重金屬檢項</a:t>
          </a:r>
          <a:endParaRPr lang="en-US" altLang="zh-TW" sz="2800" b="1" kern="1200" dirty="0"/>
        </a:p>
        <a:p>
          <a:pPr lvl="0" algn="ctr" defTabSz="1244600">
            <a:lnSpc>
              <a:spcPts val="2000"/>
            </a:lnSpc>
            <a:spcBef>
              <a:spcPct val="0"/>
            </a:spcBef>
            <a:spcAft>
              <a:spcPct val="35000"/>
            </a:spcAft>
          </a:pPr>
          <a:r>
            <a:rPr lang="zh-TW" altLang="en-US" sz="2800" b="1" kern="1200" dirty="0"/>
            <a:t>比對相關產業污水特性</a:t>
          </a:r>
        </a:p>
      </dsp:txBody>
      <dsp:txXfrm>
        <a:off x="0" y="2333528"/>
        <a:ext cx="5211418" cy="1531047"/>
      </dsp:txXfrm>
    </dsp:sp>
    <dsp:sp modelId="{C0EE108F-7F60-4754-9546-3E0F4A3ABE84}">
      <dsp:nvSpPr>
        <dsp:cNvPr id="0" name=""/>
        <dsp:cNvSpPr/>
      </dsp:nvSpPr>
      <dsp:spPr>
        <a:xfrm rot="10800000">
          <a:off x="0" y="1743"/>
          <a:ext cx="5211418" cy="2354751"/>
        </a:xfrm>
        <a:prstGeom prst="upArrowCallout">
          <a:avLst/>
        </a:prstGeom>
        <a:solidFill>
          <a:schemeClr val="accent4">
            <a:hueOff val="-911835"/>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ts val="2000"/>
            </a:lnSpc>
            <a:spcBef>
              <a:spcPct val="0"/>
            </a:spcBef>
            <a:spcAft>
              <a:spcPct val="35000"/>
            </a:spcAft>
          </a:pPr>
          <a:r>
            <a:rPr lang="zh-TW" altLang="en-US" sz="2800" b="1" kern="1200" dirty="0"/>
            <a:t>比對水措管制名單</a:t>
          </a:r>
          <a:endParaRPr lang="en-US" altLang="zh-TW" sz="2800" b="1" kern="1200" dirty="0"/>
        </a:p>
        <a:p>
          <a:pPr lvl="0" algn="ctr" defTabSz="1244600">
            <a:lnSpc>
              <a:spcPts val="2000"/>
            </a:lnSpc>
            <a:spcBef>
              <a:spcPct val="0"/>
            </a:spcBef>
            <a:spcAft>
              <a:spcPct val="35000"/>
            </a:spcAft>
          </a:pPr>
          <a:r>
            <a:rPr lang="zh-TW" altLang="en-US" sz="2800" b="1" kern="1200" dirty="0"/>
            <a:t>主動請環保局提供管制名單</a:t>
          </a:r>
        </a:p>
      </dsp:txBody>
      <dsp:txXfrm rot="10800000">
        <a:off x="0" y="1743"/>
        <a:ext cx="5211418" cy="235475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B5C5F3-6830-4FE9-9CA2-FE49DD6DEAFA}">
      <dsp:nvSpPr>
        <dsp:cNvPr id="0" name=""/>
        <dsp:cNvSpPr/>
      </dsp:nvSpPr>
      <dsp:spPr>
        <a:xfrm>
          <a:off x="996" y="140928"/>
          <a:ext cx="2080891" cy="142707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ClrTx/>
            <a:buSzTx/>
            <a:buFontTx/>
            <a:buNone/>
          </a:pP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rPr>
            <a:t>輔導</a:t>
          </a:r>
          <a:r>
            <a:rPr kumimoji="1" lang="zh-TW" altLang="en-US" sz="2800" b="1" i="0" u="none" strike="noStrike" kern="1200" cap="none" normalizeH="0" baseline="0" dirty="0" smtClean="0">
              <a:ln/>
              <a:effectLst/>
              <a:latin typeface="Arial" panose="020B0604020202020204" pitchFamily="34" charset="0"/>
              <a:ea typeface="全真中圓體" panose="02010609000101010101" pitchFamily="49" charset="-120"/>
            </a:rPr>
            <a:t>廠商</a:t>
          </a:r>
          <a:endParaRPr kumimoji="1" lang="en-US" altLang="zh-TW" sz="2800" b="1" i="0" u="none" strike="noStrike" kern="1200" cap="none" normalizeH="0" baseline="0" dirty="0" smtClean="0">
            <a:ln/>
            <a:effectLst/>
            <a:latin typeface="Arial" panose="020B0604020202020204" pitchFamily="34" charset="0"/>
            <a:ea typeface="全真中圓體" panose="02010609000101010101" pitchFamily="49" charset="-120"/>
          </a:endParaRPr>
        </a:p>
        <a:p>
          <a:pPr lvl="0" algn="ctr" defTabSz="1244600">
            <a:lnSpc>
              <a:spcPct val="90000"/>
            </a:lnSpc>
            <a:spcBef>
              <a:spcPct val="0"/>
            </a:spcBef>
            <a:spcAft>
              <a:spcPct val="35000"/>
            </a:spcAft>
            <a:buClrTx/>
            <a:buSzTx/>
            <a:buFontTx/>
            <a:buNone/>
          </a:pPr>
          <a:r>
            <a:rPr kumimoji="1" lang="zh-TW" altLang="en-US" sz="2800" b="1" i="0" u="none" strike="noStrike" kern="1200" cap="none" normalizeH="0" baseline="0" dirty="0" smtClean="0">
              <a:ln/>
              <a:effectLst/>
              <a:latin typeface="Arial" panose="020B0604020202020204" pitchFamily="34" charset="0"/>
              <a:ea typeface="全真中圓體" panose="02010609000101010101" pitchFamily="49" charset="-120"/>
            </a:rPr>
            <a:t>申請</a:t>
          </a: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rPr>
            <a:t>水措</a:t>
          </a:r>
          <a:endParaRPr lang="zh-TW" altLang="en-US" sz="2800" b="1" kern="1200" baseline="0" dirty="0">
            <a:latin typeface="Arial" panose="020B0604020202020204" pitchFamily="34" charset="0"/>
            <a:ea typeface="全真中圓體" panose="02010609000101010101" pitchFamily="49" charset="-120"/>
          </a:endParaRPr>
        </a:p>
      </dsp:txBody>
      <dsp:txXfrm>
        <a:off x="996" y="140928"/>
        <a:ext cx="2080891" cy="1427075"/>
      </dsp:txXfrm>
    </dsp:sp>
    <dsp:sp modelId="{7902F7CE-0C4B-422A-A6FC-8DEAEBC30A28}">
      <dsp:nvSpPr>
        <dsp:cNvPr id="0" name=""/>
        <dsp:cNvSpPr/>
      </dsp:nvSpPr>
      <dsp:spPr>
        <a:xfrm>
          <a:off x="209085" y="1568003"/>
          <a:ext cx="208089" cy="780334"/>
        </a:xfrm>
        <a:custGeom>
          <a:avLst/>
          <a:gdLst/>
          <a:ahLst/>
          <a:cxnLst/>
          <a:rect l="0" t="0" r="0" b="0"/>
          <a:pathLst>
            <a:path>
              <a:moveTo>
                <a:pt x="0" y="0"/>
              </a:moveTo>
              <a:lnTo>
                <a:pt x="0" y="780334"/>
              </a:lnTo>
              <a:lnTo>
                <a:pt x="208089" y="78033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7DDC4-E9BE-4A58-B89B-D9239C35911C}">
      <dsp:nvSpPr>
        <dsp:cNvPr id="0" name=""/>
        <dsp:cNvSpPr/>
      </dsp:nvSpPr>
      <dsp:spPr>
        <a:xfrm>
          <a:off x="417174" y="1828115"/>
          <a:ext cx="1664712" cy="1040445"/>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ts val="2000"/>
            </a:lnSpc>
            <a:spcBef>
              <a:spcPct val="0"/>
            </a:spcBef>
            <a:spcAft>
              <a:spcPct val="35000"/>
            </a:spcAft>
            <a:buClrTx/>
            <a:buSzTx/>
            <a:buFontTx/>
            <a:buNone/>
          </a:pP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裕○馨</a:t>
          </a:r>
          <a:endParaRPr kumimoji="1" lang="en-US" altLang="zh-TW"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endParaRPr>
        </a:p>
        <a:p>
          <a:pPr lvl="0" algn="ctr" defTabSz="1066800">
            <a:lnSpc>
              <a:spcPts val="2000"/>
            </a:lnSpc>
            <a:spcBef>
              <a:spcPct val="0"/>
            </a:spcBef>
            <a:spcAft>
              <a:spcPct val="35000"/>
            </a:spcAft>
            <a:buClrTx/>
            <a:buSzTx/>
            <a:buFontTx/>
            <a:buNone/>
          </a:pP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餐○宴</a:t>
          </a:r>
          <a:endParaRPr lang="zh-TW" altLang="en-US" sz="2400" b="1" kern="1200" baseline="0" dirty="0">
            <a:solidFill>
              <a:srgbClr val="0070C0"/>
            </a:solidFill>
            <a:latin typeface="Arial" panose="020B0604020202020204" pitchFamily="34" charset="0"/>
            <a:ea typeface="全真中圓體" panose="02010609000101010101" pitchFamily="49" charset="-120"/>
          </a:endParaRPr>
        </a:p>
      </dsp:txBody>
      <dsp:txXfrm>
        <a:off x="417174" y="1828115"/>
        <a:ext cx="1664712" cy="1040445"/>
      </dsp:txXfrm>
    </dsp:sp>
    <dsp:sp modelId="{E78E1618-064E-48B3-AC3D-EEC1A03D6694}">
      <dsp:nvSpPr>
        <dsp:cNvPr id="0" name=""/>
        <dsp:cNvSpPr/>
      </dsp:nvSpPr>
      <dsp:spPr>
        <a:xfrm>
          <a:off x="2602110" y="140928"/>
          <a:ext cx="2080891" cy="20544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ClrTx/>
            <a:buSzTx/>
            <a:buFontTx/>
            <a:buNone/>
          </a:pP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提升進流水</a:t>
          </a:r>
          <a:r>
            <a:rPr kumimoji="1" lang="en-US" altLang="zh-TW" sz="2800" b="1" i="0" u="none" strike="noStrike" kern="1200" cap="none" normalizeH="0" baseline="0" dirty="0">
              <a:ln/>
              <a:effectLst/>
              <a:latin typeface="Arial" panose="020B0604020202020204" pitchFamily="34" charset="0"/>
              <a:ea typeface="全真中圓體" panose="02010609000101010101" pitchFamily="49" charset="-120"/>
              <a:cs typeface="+mn-cs"/>
            </a:rPr>
            <a:t>pH</a:t>
          </a: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及重金屬合格率</a:t>
          </a:r>
        </a:p>
      </dsp:txBody>
      <dsp:txXfrm>
        <a:off x="2602110" y="140928"/>
        <a:ext cx="2080891" cy="2054495"/>
      </dsp:txXfrm>
    </dsp:sp>
    <dsp:sp modelId="{CF63A685-19F2-42B9-94B7-3010811BE1B8}">
      <dsp:nvSpPr>
        <dsp:cNvPr id="0" name=""/>
        <dsp:cNvSpPr/>
      </dsp:nvSpPr>
      <dsp:spPr>
        <a:xfrm>
          <a:off x="2810199" y="2195423"/>
          <a:ext cx="208089" cy="780334"/>
        </a:xfrm>
        <a:custGeom>
          <a:avLst/>
          <a:gdLst/>
          <a:ahLst/>
          <a:cxnLst/>
          <a:rect l="0" t="0" r="0" b="0"/>
          <a:pathLst>
            <a:path>
              <a:moveTo>
                <a:pt x="0" y="0"/>
              </a:moveTo>
              <a:lnTo>
                <a:pt x="0" y="780334"/>
              </a:lnTo>
              <a:lnTo>
                <a:pt x="208089" y="78033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391259-F511-4F89-B391-EA5A3CB5F8AE}">
      <dsp:nvSpPr>
        <dsp:cNvPr id="0" name=""/>
        <dsp:cNvSpPr/>
      </dsp:nvSpPr>
      <dsp:spPr>
        <a:xfrm>
          <a:off x="3018288" y="2455534"/>
          <a:ext cx="2474312" cy="1040445"/>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buClrTx/>
            <a:buSzTx/>
            <a:buFontTx/>
            <a:buNone/>
          </a:pPr>
          <a:r>
            <a:rPr kumimoji="1" lang="en-US" altLang="zh-TW" sz="22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Ni</a:t>
          </a:r>
          <a:r>
            <a:rPr kumimoji="1" lang="zh-TW" altLang="en-US" sz="22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合格率</a:t>
          </a:r>
          <a:r>
            <a:rPr kumimoji="1" lang="en-US" altLang="zh-TW" sz="22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99.1%</a:t>
          </a:r>
          <a:r>
            <a:rPr kumimoji="1" lang="zh-TW" altLang="en-US" sz="22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較前期</a:t>
          </a:r>
          <a:r>
            <a:rPr kumimoji="1" lang="en-US" altLang="zh-TW" sz="22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94.0%</a:t>
          </a:r>
          <a:r>
            <a:rPr kumimoji="1" lang="zh-TW" altLang="en-US" sz="22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提升</a:t>
          </a:r>
          <a:endParaRPr lang="zh-TW" altLang="en-US" sz="2200" b="1" kern="1200" baseline="0" dirty="0">
            <a:solidFill>
              <a:srgbClr val="0070C0"/>
            </a:solidFill>
            <a:latin typeface="Arial" panose="020B0604020202020204" pitchFamily="34" charset="0"/>
            <a:ea typeface="全真中圓體" panose="02010609000101010101" pitchFamily="49" charset="-120"/>
          </a:endParaRPr>
        </a:p>
      </dsp:txBody>
      <dsp:txXfrm>
        <a:off x="3018288" y="2455534"/>
        <a:ext cx="2474312" cy="1040445"/>
      </dsp:txXfrm>
    </dsp:sp>
    <dsp:sp modelId="{32D5DC55-6A95-4966-B0DA-0E33E1BB2978}">
      <dsp:nvSpPr>
        <dsp:cNvPr id="0" name=""/>
        <dsp:cNvSpPr/>
      </dsp:nvSpPr>
      <dsp:spPr>
        <a:xfrm>
          <a:off x="2810199" y="2195423"/>
          <a:ext cx="208089" cy="2080891"/>
        </a:xfrm>
        <a:custGeom>
          <a:avLst/>
          <a:gdLst/>
          <a:ahLst/>
          <a:cxnLst/>
          <a:rect l="0" t="0" r="0" b="0"/>
          <a:pathLst>
            <a:path>
              <a:moveTo>
                <a:pt x="0" y="0"/>
              </a:moveTo>
              <a:lnTo>
                <a:pt x="0" y="2080891"/>
              </a:lnTo>
              <a:lnTo>
                <a:pt x="208089" y="2080891"/>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6E348D-E50A-4240-BC66-60844B7D03A1}">
      <dsp:nvSpPr>
        <dsp:cNvPr id="0" name=""/>
        <dsp:cNvSpPr/>
      </dsp:nvSpPr>
      <dsp:spPr>
        <a:xfrm>
          <a:off x="3018288" y="3756091"/>
          <a:ext cx="2569251" cy="1040445"/>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ts val="2000"/>
            </a:lnSpc>
            <a:spcBef>
              <a:spcPct val="0"/>
            </a:spcBef>
            <a:spcAft>
              <a:spcPct val="35000"/>
            </a:spcAft>
            <a:buClrTx/>
            <a:buSzTx/>
            <a:buFontTx/>
            <a:buNone/>
          </a:pPr>
          <a:r>
            <a:rPr kumimoji="1" lang="en-US" altLang="zh-TW"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Ni</a:t>
          </a: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均符合放</a:t>
          </a:r>
          <a:endParaRPr kumimoji="1" lang="en-US" altLang="zh-TW"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endParaRPr>
        </a:p>
        <a:p>
          <a:pPr lvl="0" algn="ctr" defTabSz="1066800">
            <a:lnSpc>
              <a:spcPts val="2000"/>
            </a:lnSpc>
            <a:spcBef>
              <a:spcPct val="0"/>
            </a:spcBef>
            <a:spcAft>
              <a:spcPct val="35000"/>
            </a:spcAft>
            <a:buClrTx/>
            <a:buSzTx/>
            <a:buFontTx/>
            <a:buNone/>
          </a:pP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流水標準</a:t>
          </a:r>
          <a:endParaRPr lang="zh-TW" altLang="en-US" sz="2400" b="1" kern="1200" baseline="0" dirty="0">
            <a:solidFill>
              <a:srgbClr val="0070C0"/>
            </a:solidFill>
            <a:latin typeface="Arial" panose="020B0604020202020204" pitchFamily="34" charset="0"/>
            <a:ea typeface="全真中圓體" panose="02010609000101010101" pitchFamily="49" charset="-120"/>
          </a:endParaRPr>
        </a:p>
      </dsp:txBody>
      <dsp:txXfrm>
        <a:off x="3018288" y="3756091"/>
        <a:ext cx="2569251" cy="1040445"/>
      </dsp:txXfrm>
    </dsp:sp>
    <dsp:sp modelId="{F4BDC1BE-E6F5-4ACA-99F7-54794E628212}">
      <dsp:nvSpPr>
        <dsp:cNvPr id="0" name=""/>
        <dsp:cNvSpPr/>
      </dsp:nvSpPr>
      <dsp:spPr>
        <a:xfrm>
          <a:off x="5596646" y="140928"/>
          <a:ext cx="2080891" cy="144013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buClrTx/>
            <a:buSzTx/>
            <a:buFontTx/>
            <a:buNone/>
          </a:pPr>
          <a:r>
            <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rPr>
            <a:t>改善或增設前處理設施</a:t>
          </a:r>
        </a:p>
      </dsp:txBody>
      <dsp:txXfrm>
        <a:off x="5596646" y="140928"/>
        <a:ext cx="2080891" cy="1440132"/>
      </dsp:txXfrm>
    </dsp:sp>
    <dsp:sp modelId="{9ABDD78C-3986-4422-ACFF-D62DFF7D2E4B}">
      <dsp:nvSpPr>
        <dsp:cNvPr id="0" name=""/>
        <dsp:cNvSpPr/>
      </dsp:nvSpPr>
      <dsp:spPr>
        <a:xfrm>
          <a:off x="5804735" y="1581061"/>
          <a:ext cx="208089" cy="780334"/>
        </a:xfrm>
        <a:custGeom>
          <a:avLst/>
          <a:gdLst/>
          <a:ahLst/>
          <a:cxnLst/>
          <a:rect l="0" t="0" r="0" b="0"/>
          <a:pathLst>
            <a:path>
              <a:moveTo>
                <a:pt x="0" y="0"/>
              </a:moveTo>
              <a:lnTo>
                <a:pt x="0" y="780334"/>
              </a:lnTo>
              <a:lnTo>
                <a:pt x="208089" y="78033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BB4CF-0AEE-4F49-B679-682551B97D3A}">
      <dsp:nvSpPr>
        <dsp:cNvPr id="0" name=""/>
        <dsp:cNvSpPr/>
      </dsp:nvSpPr>
      <dsp:spPr>
        <a:xfrm>
          <a:off x="6012824" y="1841172"/>
          <a:ext cx="1664712" cy="1040445"/>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ts val="2000"/>
            </a:lnSpc>
            <a:spcBef>
              <a:spcPct val="0"/>
            </a:spcBef>
            <a:spcAft>
              <a:spcPct val="35000"/>
            </a:spcAft>
            <a:buClrTx/>
            <a:buSzTx/>
            <a:buFontTx/>
            <a:buNone/>
          </a:pP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久○</a:t>
          </a:r>
          <a:endParaRPr kumimoji="1" lang="en-US" altLang="zh-TW"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endParaRPr>
        </a:p>
        <a:p>
          <a:pPr lvl="0" algn="ctr" defTabSz="1066800">
            <a:lnSpc>
              <a:spcPts val="2000"/>
            </a:lnSpc>
            <a:spcBef>
              <a:spcPct val="0"/>
            </a:spcBef>
            <a:spcAft>
              <a:spcPct val="35000"/>
            </a:spcAft>
            <a:buClrTx/>
            <a:buSzTx/>
            <a:buFontTx/>
            <a:buNone/>
          </a:pPr>
          <a:r>
            <a:rPr kumimoji="1" lang="zh-TW" altLang="en-US" sz="24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友○</a:t>
          </a:r>
          <a:endParaRPr lang="zh-TW" altLang="en-US" sz="2400" b="1" kern="1200" baseline="0" dirty="0">
            <a:solidFill>
              <a:srgbClr val="0070C0"/>
            </a:solidFill>
            <a:latin typeface="Arial" panose="020B0604020202020204" pitchFamily="34" charset="0"/>
            <a:ea typeface="全真中圓體" panose="02010609000101010101" pitchFamily="49" charset="-120"/>
          </a:endParaRPr>
        </a:p>
      </dsp:txBody>
      <dsp:txXfrm>
        <a:off x="6012824" y="1841172"/>
        <a:ext cx="1664712" cy="1040445"/>
      </dsp:txXfrm>
    </dsp:sp>
    <dsp:sp modelId="{794A8288-3220-4E23-B10B-CFD5FE6A36A9}">
      <dsp:nvSpPr>
        <dsp:cNvPr id="0" name=""/>
        <dsp:cNvSpPr/>
      </dsp:nvSpPr>
      <dsp:spPr>
        <a:xfrm>
          <a:off x="8197760" y="140928"/>
          <a:ext cx="2331118" cy="138567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ClrTx/>
            <a:buSzTx/>
            <a:buFontTx/>
            <a:buNone/>
          </a:pPr>
          <a:r>
            <a:rPr kumimoji="1" lang="zh-TW" altLang="zh-TW" sz="2800" b="1" i="0" u="none" strike="noStrike" kern="1200" cap="none" normalizeH="0" baseline="0" dirty="0">
              <a:ln/>
              <a:effectLst/>
              <a:latin typeface="Arial" panose="020B0604020202020204" pitchFamily="34" charset="0"/>
              <a:ea typeface="全真中圓體" panose="02010609000101010101" pitchFamily="49" charset="-120"/>
              <a:cs typeface="+mn-cs"/>
            </a:rPr>
            <a:t>增加污水</a:t>
          </a:r>
          <a:r>
            <a:rPr kumimoji="1" lang="zh-TW"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費</a:t>
          </a:r>
          <a:r>
            <a:rPr kumimoji="1" lang="en-US"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2,327,707</a:t>
          </a:r>
          <a:r>
            <a:rPr kumimoji="1" lang="zh-TW" altLang="zh-TW" sz="2800" b="1" i="0" u="none" strike="noStrike" kern="1200" cap="none" normalizeH="0" baseline="0" dirty="0" smtClean="0">
              <a:ln/>
              <a:effectLst/>
              <a:latin typeface="Arial" panose="020B0604020202020204" pitchFamily="34" charset="0"/>
              <a:ea typeface="全真中圓體" panose="02010609000101010101" pitchFamily="49" charset="-120"/>
              <a:cs typeface="+mn-cs"/>
            </a:rPr>
            <a:t>元</a:t>
          </a:r>
          <a:endParaRPr kumimoji="1" lang="zh-TW" altLang="en-US" sz="2800" b="1" i="0" u="none" strike="noStrike" kern="1200" cap="none" normalizeH="0" baseline="0" dirty="0">
            <a:ln/>
            <a:effectLst/>
            <a:latin typeface="Arial" panose="020B0604020202020204" pitchFamily="34" charset="0"/>
            <a:ea typeface="全真中圓體" panose="02010609000101010101" pitchFamily="49" charset="-120"/>
            <a:cs typeface="+mn-cs"/>
          </a:endParaRPr>
        </a:p>
      </dsp:txBody>
      <dsp:txXfrm>
        <a:off x="8197760" y="140928"/>
        <a:ext cx="2331118" cy="1385675"/>
      </dsp:txXfrm>
    </dsp:sp>
    <dsp:sp modelId="{266F10F8-8ED2-481F-970B-97BB7C572D9D}">
      <dsp:nvSpPr>
        <dsp:cNvPr id="0" name=""/>
        <dsp:cNvSpPr/>
      </dsp:nvSpPr>
      <dsp:spPr>
        <a:xfrm>
          <a:off x="8430871" y="1526604"/>
          <a:ext cx="233111" cy="1132446"/>
        </a:xfrm>
        <a:custGeom>
          <a:avLst/>
          <a:gdLst/>
          <a:ahLst/>
          <a:cxnLst/>
          <a:rect l="0" t="0" r="0" b="0"/>
          <a:pathLst>
            <a:path>
              <a:moveTo>
                <a:pt x="0" y="0"/>
              </a:moveTo>
              <a:lnTo>
                <a:pt x="0" y="1132446"/>
              </a:lnTo>
              <a:lnTo>
                <a:pt x="233111" y="113244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2E805-9ABD-4FB2-8329-9214A790E054}">
      <dsp:nvSpPr>
        <dsp:cNvPr id="0" name=""/>
        <dsp:cNvSpPr/>
      </dsp:nvSpPr>
      <dsp:spPr>
        <a:xfrm>
          <a:off x="8663983" y="1786715"/>
          <a:ext cx="2002516" cy="1744671"/>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altLang="zh-TW" sz="20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103/6</a:t>
          </a:r>
          <a:r>
            <a:rPr kumimoji="1" lang="zh-TW" altLang="en-US" sz="20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a:t>
          </a:r>
          <a:r>
            <a:rPr kumimoji="1" lang="en-US" altLang="zh-TW" sz="20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108/8</a:t>
          </a:r>
          <a:r>
            <a:rPr kumimoji="1" lang="zh-TW" altLang="zh-TW" sz="20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共執行</a:t>
          </a:r>
          <a:r>
            <a:rPr kumimoji="1" lang="en-US" altLang="zh-TW" sz="20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475</a:t>
          </a:r>
          <a:r>
            <a:rPr kumimoji="1" lang="zh-TW" altLang="zh-TW" sz="20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個</a:t>
          </a:r>
          <a:r>
            <a:rPr kumimoji="1" lang="zh-TW" altLang="zh-TW" sz="20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樣品數，增</a:t>
          </a:r>
          <a:r>
            <a:rPr kumimoji="1" lang="zh-TW" altLang="en-US" sz="2000" b="1" i="0" u="none" strike="noStrike" kern="1200" cap="none" normalizeH="0" baseline="0" dirty="0" smtClean="0">
              <a:ln/>
              <a:solidFill>
                <a:srgbClr val="0070C0"/>
              </a:solidFill>
              <a:effectLst/>
              <a:latin typeface="Arial" panose="020B0604020202020204" pitchFamily="34" charset="0"/>
              <a:ea typeface="全真中圓體" panose="02010609000101010101" pitchFamily="49" charset="-120"/>
            </a:rPr>
            <a:t>測</a:t>
          </a:r>
          <a:r>
            <a:rPr kumimoji="1" lang="en-US" altLang="zh-TW" sz="2000" b="1" i="0" u="none" strike="noStrike" kern="1200" cap="none" normalizeH="0" baseline="0" smtClean="0">
              <a:ln/>
              <a:solidFill>
                <a:srgbClr val="0070C0"/>
              </a:solidFill>
              <a:effectLst/>
              <a:latin typeface="Arial" panose="020B0604020202020204" pitchFamily="34" charset="0"/>
              <a:ea typeface="全真中圓體" panose="02010609000101010101" pitchFamily="49" charset="-120"/>
            </a:rPr>
            <a:t>597</a:t>
          </a:r>
          <a:r>
            <a:rPr kumimoji="1" lang="zh-TW" altLang="zh-TW" sz="2000" b="1" i="0" u="none" strike="noStrike" kern="1200" cap="none" normalizeH="0" baseline="0" smtClean="0">
              <a:ln/>
              <a:solidFill>
                <a:srgbClr val="0070C0"/>
              </a:solidFill>
              <a:effectLst/>
              <a:latin typeface="Arial" panose="020B0604020202020204" pitchFamily="34" charset="0"/>
              <a:ea typeface="全真中圓體" panose="02010609000101010101" pitchFamily="49" charset="-120"/>
            </a:rPr>
            <a:t>個</a:t>
          </a:r>
          <a:r>
            <a:rPr kumimoji="1" lang="zh-TW" altLang="zh-TW" sz="2000" b="1" i="0" u="none" strike="noStrike" kern="1200" cap="none" normalizeH="0" baseline="0" dirty="0">
              <a:ln/>
              <a:solidFill>
                <a:srgbClr val="0070C0"/>
              </a:solidFill>
              <a:effectLst/>
              <a:latin typeface="Arial" panose="020B0604020202020204" pitchFamily="34" charset="0"/>
              <a:ea typeface="全真中圓體" panose="02010609000101010101" pitchFamily="49" charset="-120"/>
            </a:rPr>
            <a:t>重金屬檢項</a:t>
          </a:r>
          <a:endParaRPr lang="zh-TW" altLang="en-US" sz="2000" b="1" kern="1200" baseline="0" dirty="0">
            <a:solidFill>
              <a:srgbClr val="0070C0"/>
            </a:solidFill>
            <a:latin typeface="Arial" panose="020B0604020202020204" pitchFamily="34" charset="0"/>
            <a:ea typeface="全真中圓體" panose="02010609000101010101" pitchFamily="49" charset="-120"/>
          </a:endParaRPr>
        </a:p>
      </dsp:txBody>
      <dsp:txXfrm>
        <a:off x="8663983" y="1786715"/>
        <a:ext cx="2002516" cy="174467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530754-4770-4FF4-ACEA-E42ED115CE35}">
      <dsp:nvSpPr>
        <dsp:cNvPr id="0" name=""/>
        <dsp:cNvSpPr/>
      </dsp:nvSpPr>
      <dsp:spPr>
        <a:xfrm>
          <a:off x="914443" y="302585"/>
          <a:ext cx="3815337" cy="207977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rnd"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3">
          <a:scrgbClr r="0" g="0" b="0"/>
        </a:lnRef>
        <a:fillRef idx="1">
          <a:scrgbClr r="0" g="0" b="0"/>
        </a:fillRef>
        <a:effectRef idx="1">
          <a:scrgbClr r="0" g="0" b="0"/>
        </a:effectRef>
        <a:fontRef idx="minor"/>
      </dsp:style>
    </dsp:sp>
    <dsp:sp modelId="{510B3BE2-D741-4923-AFC0-8BB32F3F14C3}">
      <dsp:nvSpPr>
        <dsp:cNvPr id="0" name=""/>
        <dsp:cNvSpPr/>
      </dsp:nvSpPr>
      <dsp:spPr>
        <a:xfrm>
          <a:off x="288824" y="1414163"/>
          <a:ext cx="1629412" cy="111628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a:t>污泥</a:t>
          </a:r>
          <a:r>
            <a:rPr lang="zh-TW" altLang="en-US" sz="2300" b="1" kern="1200" dirty="0" smtClean="0"/>
            <a:t>乾燥</a:t>
          </a:r>
          <a:endParaRPr lang="en-US" altLang="zh-TW" sz="2300" b="1" kern="1200" dirty="0" smtClean="0"/>
        </a:p>
        <a:p>
          <a:pPr lvl="0" algn="ctr" defTabSz="1022350">
            <a:lnSpc>
              <a:spcPct val="90000"/>
            </a:lnSpc>
            <a:spcBef>
              <a:spcPct val="0"/>
            </a:spcBef>
            <a:spcAft>
              <a:spcPct val="35000"/>
            </a:spcAft>
          </a:pPr>
          <a:r>
            <a:rPr lang="zh-TW" altLang="en-US" sz="2300" b="1" kern="1200" dirty="0" smtClean="0"/>
            <a:t>機</a:t>
          </a:r>
          <a:r>
            <a:rPr lang="zh-TW" altLang="en-US" sz="2300" b="1" kern="1200" dirty="0"/>
            <a:t>設備</a:t>
          </a:r>
        </a:p>
      </dsp:txBody>
      <dsp:txXfrm>
        <a:off x="288824" y="1414163"/>
        <a:ext cx="1629412" cy="1116280"/>
      </dsp:txXfrm>
    </dsp:sp>
    <dsp:sp modelId="{A8317A18-C831-46C0-9406-856115F81A44}">
      <dsp:nvSpPr>
        <dsp:cNvPr id="0" name=""/>
        <dsp:cNvSpPr/>
      </dsp:nvSpPr>
      <dsp:spPr>
        <a:xfrm>
          <a:off x="1041420" y="2647924"/>
          <a:ext cx="3749880" cy="2049387"/>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xmlns="" val="0"/>
              </a:ext>
            </a:extLst>
          </a:blip>
          <a:srcRect/>
          <a:stretch>
            <a:fillRect t="-4000" b="-4000"/>
          </a:stretch>
        </a:blipFill>
        <a:ln w="25400" cap="rnd" cmpd="sng" algn="ctr">
          <a:solidFill>
            <a:schemeClr val="lt1">
              <a:hueOff val="0"/>
              <a:satOff val="0"/>
              <a:lumOff val="0"/>
              <a:alphaOff val="0"/>
            </a:schemeClr>
          </a:solidFill>
          <a:prstDash val="solid"/>
        </a:ln>
        <a:effectLst>
          <a:outerShdw blurRad="50800" dist="38100" dir="16200000" rotWithShape="0">
            <a:prstClr val="black">
              <a:alpha val="40000"/>
            </a:prstClr>
          </a:outerShdw>
        </a:effectLst>
      </dsp:spPr>
      <dsp:style>
        <a:lnRef idx="3">
          <a:scrgbClr r="0" g="0" b="0"/>
        </a:lnRef>
        <a:fillRef idx="1">
          <a:scrgbClr r="0" g="0" b="0"/>
        </a:fillRef>
        <a:effectRef idx="1">
          <a:scrgbClr r="0" g="0" b="0"/>
        </a:effectRef>
        <a:fontRef idx="minor"/>
      </dsp:style>
    </dsp:sp>
    <dsp:sp modelId="{AE285D5B-BA94-4F13-B743-620E1E57758A}">
      <dsp:nvSpPr>
        <dsp:cNvPr id="0" name=""/>
        <dsp:cNvSpPr/>
      </dsp:nvSpPr>
      <dsp:spPr>
        <a:xfrm>
          <a:off x="286321" y="3705609"/>
          <a:ext cx="1580664" cy="1116280"/>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a:t>現場</a:t>
          </a:r>
          <a:r>
            <a:rPr lang="zh-TW" altLang="en-US" sz="2300" b="1" kern="1200" dirty="0" smtClean="0"/>
            <a:t>施</a:t>
          </a:r>
          <a:endParaRPr lang="en-US" altLang="zh-TW" sz="2300" b="1" kern="1200" dirty="0" smtClean="0"/>
        </a:p>
        <a:p>
          <a:pPr lvl="0" algn="ctr" defTabSz="1022350">
            <a:lnSpc>
              <a:spcPct val="90000"/>
            </a:lnSpc>
            <a:spcBef>
              <a:spcPct val="0"/>
            </a:spcBef>
            <a:spcAft>
              <a:spcPct val="35000"/>
            </a:spcAft>
          </a:pPr>
          <a:r>
            <a:rPr lang="zh-TW" altLang="en-US" sz="2300" b="1" kern="1200" dirty="0" smtClean="0"/>
            <a:t>工</a:t>
          </a:r>
          <a:r>
            <a:rPr lang="zh-TW" altLang="en-US" sz="2300" b="1" kern="1200" dirty="0"/>
            <a:t>植筋</a:t>
          </a:r>
        </a:p>
      </dsp:txBody>
      <dsp:txXfrm>
        <a:off x="286321" y="3705609"/>
        <a:ext cx="1580664" cy="11162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4E45BBE8-606B-4BAC-A2FD-3D46225221A4}"/>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r>
              <a:rPr lang="en-US" altLang="zh-TW"/>
              <a:t>108</a:t>
            </a:r>
            <a:r>
              <a:rPr lang="zh-TW" altLang="en-US"/>
              <a:t>年度污水處理廠績優表揚大會</a:t>
            </a:r>
          </a:p>
        </p:txBody>
      </p:sp>
      <p:sp>
        <p:nvSpPr>
          <p:cNvPr id="3" name="日期版面配置區 2">
            <a:extLst>
              <a:ext uri="{FF2B5EF4-FFF2-40B4-BE49-F238E27FC236}">
                <a16:creationId xmlns:a16="http://schemas.microsoft.com/office/drawing/2014/main" xmlns="" id="{9311329E-390C-4CE9-B5AD-8061A6554B11}"/>
              </a:ext>
            </a:extLst>
          </p:cNvPr>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8981E056-4CE1-4C82-A413-F69F607EF46A}" type="datetimeFigureOut">
              <a:rPr lang="zh-TW" altLang="en-US" smtClean="0"/>
              <a:pPr/>
              <a:t>2019/11/27</a:t>
            </a:fld>
            <a:endParaRPr lang="zh-TW" altLang="en-US"/>
          </a:p>
        </p:txBody>
      </p:sp>
      <p:sp>
        <p:nvSpPr>
          <p:cNvPr id="4" name="頁尾版面配置區 3">
            <a:extLst>
              <a:ext uri="{FF2B5EF4-FFF2-40B4-BE49-F238E27FC236}">
                <a16:creationId xmlns:a16="http://schemas.microsoft.com/office/drawing/2014/main" xmlns="" id="{0244776A-3C8C-43FE-9DA9-6DD2D7511858}"/>
              </a:ext>
            </a:extLst>
          </p:cNvPr>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xmlns="" id="{45A32235-2993-4543-A360-33183D2A9B39}"/>
              </a:ext>
            </a:extLst>
          </p:cNvPr>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A603C37A-A833-4777-AF39-9172EDB88371}" type="slidenum">
              <a:rPr lang="zh-TW" altLang="en-US" smtClean="0"/>
              <a:pPr/>
              <a:t>‹#›</a:t>
            </a:fld>
            <a:endParaRPr lang="zh-TW" altLang="en-US"/>
          </a:p>
        </p:txBody>
      </p:sp>
    </p:spTree>
    <p:extLst>
      <p:ext uri="{BB962C8B-B14F-4D97-AF65-F5344CB8AC3E}">
        <p14:creationId xmlns:p14="http://schemas.microsoft.com/office/powerpoint/2010/main" xmlns="" val="14141028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r>
              <a:rPr lang="en-US" altLang="zh-TW"/>
              <a:t>108</a:t>
            </a:r>
            <a:r>
              <a:rPr lang="zh-TW" altLang="en-US"/>
              <a:t>年度污水處理廠績優表揚大會</a:t>
            </a:r>
          </a:p>
        </p:txBody>
      </p:sp>
      <p:sp>
        <p:nvSpPr>
          <p:cNvPr id="3" name="日期版面配置區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75B4A8A0-417A-4B6B-95A7-D6EBDA57065B}" type="datetimeFigureOut">
              <a:rPr lang="zh-TW" altLang="en-US" smtClean="0"/>
              <a:pPr/>
              <a:t>2019/11/27</a:t>
            </a:fld>
            <a:endParaRPr lang="zh-TW" altLang="en-US"/>
          </a:p>
        </p:txBody>
      </p:sp>
      <p:sp>
        <p:nvSpPr>
          <p:cNvPr id="4" name="投影片影像版面配置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C2674FCD-1E9D-458D-B855-7E8344E9DC52}" type="slidenum">
              <a:rPr lang="zh-TW" altLang="en-US" smtClean="0"/>
              <a:pPr/>
              <a:t>‹#›</a:t>
            </a:fld>
            <a:endParaRPr lang="zh-TW" altLang="en-US"/>
          </a:p>
        </p:txBody>
      </p:sp>
    </p:spTree>
    <p:extLst>
      <p:ext uri="{BB962C8B-B14F-4D97-AF65-F5344CB8AC3E}">
        <p14:creationId xmlns:p14="http://schemas.microsoft.com/office/powerpoint/2010/main" xmlns="" val="224479905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57709FD-8E10-4C23-8E43-0D1303A0B7A5}"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78463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5A6551A-33B5-4944-A4AC-CBE5FAB96E0D}"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315755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16653DF-CA7D-483C-915E-EF9D089A5086}"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6633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3BE5DF4-C9DB-4D6A-BD26-5E70B973F287}"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147480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9A24BE5-F908-4668-89C2-202A67ED3C8F}"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6711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C89B2A3-1024-4F5E-8B38-5E71494CDF5B}"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20477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C7051EC-43B1-4563-AB93-34A97E97172F}"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4264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76F5992-2828-4507-9E03-E49B78E05810}"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259294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F64ECCA-C4F4-4C5A-94A6-2B773E2BFFCB}" type="datetime1">
              <a:rPr lang="zh-TW" altLang="en-US" smtClean="0"/>
              <a:pPr/>
              <a:t>2019/11/27</a:t>
            </a:fld>
            <a:endParaRPr lang="zh-TW" altLang="en-US"/>
          </a:p>
        </p:txBody>
      </p:sp>
      <p:sp>
        <p:nvSpPr>
          <p:cNvPr id="5" name="Footer Placeholder 4"/>
          <p:cNvSpPr>
            <a:spLocks noGrp="1"/>
          </p:cNvSpPr>
          <p:nvPr>
            <p:ph type="ftr" sz="quarter" idx="11"/>
          </p:nvPr>
        </p:nvSpPr>
        <p:spPr>
          <a:xfrm>
            <a:off x="277604" y="6398757"/>
            <a:ext cx="6297612" cy="365125"/>
          </a:xfrm>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dirty="0"/>
          </a:p>
        </p:txBody>
      </p:sp>
    </p:spTree>
    <p:extLst>
      <p:ext uri="{BB962C8B-B14F-4D97-AF65-F5344CB8AC3E}">
        <p14:creationId xmlns:p14="http://schemas.microsoft.com/office/powerpoint/2010/main" xmlns="" val="101052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BDA9148-C7A0-4693-8645-6DE7A35BCB3F}" type="datetime1">
              <a:rPr lang="zh-TW" altLang="en-US" smtClean="0"/>
              <a:pPr/>
              <a:t>2019/11/27</a:t>
            </a:fld>
            <a:endParaRPr lang="zh-TW" altLang="en-US"/>
          </a:p>
        </p:txBody>
      </p:sp>
      <p:sp>
        <p:nvSpPr>
          <p:cNvPr id="5" name="Footer Placeholder 4"/>
          <p:cNvSpPr>
            <a:spLocks noGrp="1"/>
          </p:cNvSpPr>
          <p:nvPr>
            <p:ph type="ftr" sz="quarter" idx="11"/>
          </p:nvPr>
        </p:nvSpPr>
        <p:spPr/>
        <p:txBody>
          <a:bodyPr/>
          <a:lstStyle/>
          <a:p>
            <a:r>
              <a:rPr lang="en-US" altLang="zh-TW"/>
              <a:t>108</a:t>
            </a:r>
            <a:r>
              <a:rPr lang="zh-TW" altLang="en-US"/>
              <a:t>年度污水處理廠績優表揚大會</a:t>
            </a:r>
          </a:p>
        </p:txBody>
      </p:sp>
      <p:sp>
        <p:nvSpPr>
          <p:cNvPr id="6" name="Slide Number Placeholder 5"/>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224158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814443A-CA3F-435C-B4EE-58F9DB527FD5}" type="datetime1">
              <a:rPr lang="zh-TW" altLang="en-US" smtClean="0"/>
              <a:pPr/>
              <a:t>2019/11/27</a:t>
            </a:fld>
            <a:endParaRPr lang="zh-TW" altLang="en-US"/>
          </a:p>
        </p:txBody>
      </p:sp>
      <p:sp>
        <p:nvSpPr>
          <p:cNvPr id="6" name="Footer Placeholder 5"/>
          <p:cNvSpPr>
            <a:spLocks noGrp="1"/>
          </p:cNvSpPr>
          <p:nvPr>
            <p:ph type="ftr" sz="quarter" idx="11"/>
          </p:nvPr>
        </p:nvSpPr>
        <p:spPr/>
        <p:txBody>
          <a:bodyPr/>
          <a:lstStyle/>
          <a:p>
            <a:r>
              <a:rPr lang="en-US" altLang="zh-TW"/>
              <a:t>108</a:t>
            </a:r>
            <a:r>
              <a:rPr lang="zh-TW" altLang="en-US"/>
              <a:t>年度污水處理廠績優表揚大會</a:t>
            </a:r>
          </a:p>
        </p:txBody>
      </p:sp>
      <p:sp>
        <p:nvSpPr>
          <p:cNvPr id="7" name="Slide Number Placeholder 6"/>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79333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A02AF29-0877-4D2C-B67B-40E76FA10813}" type="datetime1">
              <a:rPr lang="zh-TW" altLang="en-US" smtClean="0"/>
              <a:pPr/>
              <a:t>2019/11/27</a:t>
            </a:fld>
            <a:endParaRPr lang="zh-TW" altLang="en-US"/>
          </a:p>
        </p:txBody>
      </p:sp>
      <p:sp>
        <p:nvSpPr>
          <p:cNvPr id="8" name="Footer Placeholder 7"/>
          <p:cNvSpPr>
            <a:spLocks noGrp="1"/>
          </p:cNvSpPr>
          <p:nvPr>
            <p:ph type="ftr" sz="quarter" idx="11"/>
          </p:nvPr>
        </p:nvSpPr>
        <p:spPr/>
        <p:txBody>
          <a:bodyPr/>
          <a:lstStyle/>
          <a:p>
            <a:r>
              <a:rPr lang="en-US" altLang="zh-TW"/>
              <a:t>108</a:t>
            </a:r>
            <a:r>
              <a:rPr lang="zh-TW" altLang="en-US"/>
              <a:t>年度污水處理廠績優表揚大會</a:t>
            </a:r>
          </a:p>
        </p:txBody>
      </p:sp>
      <p:sp>
        <p:nvSpPr>
          <p:cNvPr id="9" name="Slide Number Placeholder 8"/>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377703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BFD9EDB-CF1F-4629-8F3C-8C6DE822E7FB}" type="datetime1">
              <a:rPr lang="zh-TW" altLang="en-US" smtClean="0"/>
              <a:pPr/>
              <a:t>2019/11/27</a:t>
            </a:fld>
            <a:endParaRPr lang="zh-TW" altLang="en-US"/>
          </a:p>
        </p:txBody>
      </p:sp>
      <p:sp>
        <p:nvSpPr>
          <p:cNvPr id="4" name="Footer Placeholder 3"/>
          <p:cNvSpPr>
            <a:spLocks noGrp="1"/>
          </p:cNvSpPr>
          <p:nvPr>
            <p:ph type="ftr" sz="quarter" idx="11"/>
          </p:nvPr>
        </p:nvSpPr>
        <p:spPr/>
        <p:txBody>
          <a:bodyPr/>
          <a:lstStyle/>
          <a:p>
            <a:r>
              <a:rPr lang="en-US" altLang="zh-TW"/>
              <a:t>108</a:t>
            </a:r>
            <a:r>
              <a:rPr lang="zh-TW" altLang="en-US"/>
              <a:t>年度污水處理廠績優表揚大會</a:t>
            </a:r>
          </a:p>
        </p:txBody>
      </p:sp>
      <p:sp>
        <p:nvSpPr>
          <p:cNvPr id="5" name="Slide Number Placeholder 4"/>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199540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210B3-A1D7-413F-AA09-A1ECD1151D9F}" type="datetime1">
              <a:rPr lang="zh-TW" altLang="en-US" smtClean="0"/>
              <a:pPr/>
              <a:t>2019/11/27</a:t>
            </a:fld>
            <a:endParaRPr lang="zh-TW" altLang="en-US"/>
          </a:p>
        </p:txBody>
      </p:sp>
      <p:sp>
        <p:nvSpPr>
          <p:cNvPr id="3" name="Footer Placeholder 2"/>
          <p:cNvSpPr>
            <a:spLocks noGrp="1"/>
          </p:cNvSpPr>
          <p:nvPr>
            <p:ph type="ftr" sz="quarter" idx="11"/>
          </p:nvPr>
        </p:nvSpPr>
        <p:spPr/>
        <p:txBody>
          <a:bodyPr/>
          <a:lstStyle/>
          <a:p>
            <a:r>
              <a:rPr lang="en-US" altLang="zh-TW"/>
              <a:t>108</a:t>
            </a:r>
            <a:r>
              <a:rPr lang="zh-TW" altLang="en-US"/>
              <a:t>年度污水處理廠績優表揚大會</a:t>
            </a:r>
          </a:p>
        </p:txBody>
      </p:sp>
      <p:sp>
        <p:nvSpPr>
          <p:cNvPr id="4" name="Slide Number Placeholder 3"/>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335437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4FCA3A0-80E6-45F6-B547-1F8B24E8443D}" type="datetime1">
              <a:rPr lang="zh-TW" altLang="en-US" smtClean="0"/>
              <a:pPr/>
              <a:t>2019/11/27</a:t>
            </a:fld>
            <a:endParaRPr lang="zh-TW" altLang="en-US"/>
          </a:p>
        </p:txBody>
      </p:sp>
      <p:sp>
        <p:nvSpPr>
          <p:cNvPr id="6" name="Footer Placeholder 5"/>
          <p:cNvSpPr>
            <a:spLocks noGrp="1"/>
          </p:cNvSpPr>
          <p:nvPr>
            <p:ph type="ftr" sz="quarter" idx="11"/>
          </p:nvPr>
        </p:nvSpPr>
        <p:spPr/>
        <p:txBody>
          <a:bodyPr/>
          <a:lstStyle/>
          <a:p>
            <a:r>
              <a:rPr lang="en-US" altLang="zh-TW"/>
              <a:t>108</a:t>
            </a:r>
            <a:r>
              <a:rPr lang="zh-TW" altLang="en-US"/>
              <a:t>年度污水處理廠績優表揚大會</a:t>
            </a:r>
          </a:p>
        </p:txBody>
      </p:sp>
      <p:sp>
        <p:nvSpPr>
          <p:cNvPr id="7" name="Slide Number Placeholder 6"/>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294487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82C7BBF-8559-4E02-BF04-BB6C04CEC65B}" type="datetime1">
              <a:rPr lang="zh-TW" altLang="en-US" smtClean="0"/>
              <a:pPr/>
              <a:t>2019/11/27</a:t>
            </a:fld>
            <a:endParaRPr lang="zh-TW" altLang="en-US"/>
          </a:p>
        </p:txBody>
      </p:sp>
      <p:sp>
        <p:nvSpPr>
          <p:cNvPr id="6" name="Footer Placeholder 5"/>
          <p:cNvSpPr>
            <a:spLocks noGrp="1"/>
          </p:cNvSpPr>
          <p:nvPr>
            <p:ph type="ftr" sz="quarter" idx="11"/>
          </p:nvPr>
        </p:nvSpPr>
        <p:spPr/>
        <p:txBody>
          <a:bodyPr/>
          <a:lstStyle/>
          <a:p>
            <a:r>
              <a:rPr lang="en-US" altLang="zh-TW"/>
              <a:t>108</a:t>
            </a:r>
            <a:r>
              <a:rPr lang="zh-TW" altLang="en-US"/>
              <a:t>年度污水處理廠績優表揚大會</a:t>
            </a:r>
          </a:p>
        </p:txBody>
      </p:sp>
      <p:sp>
        <p:nvSpPr>
          <p:cNvPr id="7" name="Slide Number Placeholder 6"/>
          <p:cNvSpPr>
            <a:spLocks noGrp="1"/>
          </p:cNvSpPr>
          <p:nvPr>
            <p:ph type="sldNum" sz="quarter" idx="12"/>
          </p:nvPr>
        </p:nvSpPr>
        <p:spPr/>
        <p:txBody>
          <a:bodyPr/>
          <a:lstStyle/>
          <a:p>
            <a:fld id="{4007B6D9-FED3-4967-8DF8-D73FDD32B262}" type="slidenum">
              <a:rPr lang="zh-TW" altLang="en-US" smtClean="0"/>
              <a:pPr/>
              <a:t>‹#›</a:t>
            </a:fld>
            <a:endParaRPr lang="zh-TW" altLang="en-US"/>
          </a:p>
        </p:txBody>
      </p:sp>
    </p:spTree>
    <p:extLst>
      <p:ext uri="{BB962C8B-B14F-4D97-AF65-F5344CB8AC3E}">
        <p14:creationId xmlns:p14="http://schemas.microsoft.com/office/powerpoint/2010/main" xmlns="" val="134396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A7F409-E315-42C2-AC29-49CF86A00571}" type="datetime1">
              <a:rPr lang="zh-TW" altLang="en-US" smtClean="0"/>
              <a:pPr/>
              <a:t>2019/11/27</a:t>
            </a:fld>
            <a:endParaRPr lang="zh-TW" altLang="en-US"/>
          </a:p>
        </p:txBody>
      </p:sp>
      <p:sp>
        <p:nvSpPr>
          <p:cNvPr id="5" name="Footer Placeholder 4"/>
          <p:cNvSpPr>
            <a:spLocks noGrp="1"/>
          </p:cNvSpPr>
          <p:nvPr>
            <p:ph type="ftr" sz="quarter" idx="3"/>
          </p:nvPr>
        </p:nvSpPr>
        <p:spPr>
          <a:xfrm>
            <a:off x="277604" y="6398757"/>
            <a:ext cx="6297612" cy="365125"/>
          </a:xfrm>
          <a:prstGeom prst="rect">
            <a:avLst/>
          </a:prstGeom>
        </p:spPr>
        <p:txBody>
          <a:bodyPr vert="horz" lIns="91440" tIns="45720" rIns="91440" bIns="45720" rtlCol="0" anchor="ctr"/>
          <a:lstStyle>
            <a:lvl1pPr algn="l">
              <a:defRPr sz="1600">
                <a:solidFill>
                  <a:schemeClr val="tx1"/>
                </a:solidFill>
              </a:defRPr>
            </a:lvl1pPr>
          </a:lstStyle>
          <a:p>
            <a:r>
              <a:rPr lang="en-US" altLang="zh-TW"/>
              <a:t>108</a:t>
            </a:r>
            <a:r>
              <a:rPr lang="zh-TW" altLang="en-US"/>
              <a:t>年度污水處理廠績優表揚大會</a:t>
            </a:r>
          </a:p>
        </p:txBody>
      </p:sp>
      <p:sp>
        <p:nvSpPr>
          <p:cNvPr id="6" name="Slide Number Placeholder 5"/>
          <p:cNvSpPr>
            <a:spLocks noGrp="1"/>
          </p:cNvSpPr>
          <p:nvPr>
            <p:ph type="sldNum" sz="quarter" idx="4"/>
          </p:nvPr>
        </p:nvSpPr>
        <p:spPr>
          <a:xfrm>
            <a:off x="10880572" y="6041362"/>
            <a:ext cx="683339" cy="365125"/>
          </a:xfrm>
          <a:prstGeom prst="rect">
            <a:avLst/>
          </a:prstGeom>
        </p:spPr>
        <p:txBody>
          <a:bodyPr vert="horz" lIns="91440" tIns="45720" rIns="91440" bIns="45720" rtlCol="0" anchor="ctr"/>
          <a:lstStyle>
            <a:lvl1pPr algn="r">
              <a:defRPr sz="2000" b="1">
                <a:solidFill>
                  <a:schemeClr val="tx1"/>
                </a:solidFill>
              </a:defRPr>
            </a:lvl1pPr>
          </a:lstStyle>
          <a:p>
            <a:fld id="{4007B6D9-FED3-4967-8DF8-D73FDD32B262}" type="slidenum">
              <a:rPr lang="zh-TW" altLang="en-US" smtClean="0"/>
              <a:pPr/>
              <a:t>‹#›</a:t>
            </a:fld>
            <a:endParaRPr lang="zh-TW" altLang="en-US" dirty="0"/>
          </a:p>
        </p:txBody>
      </p:sp>
    </p:spTree>
    <p:extLst>
      <p:ext uri="{BB962C8B-B14F-4D97-AF65-F5344CB8AC3E}">
        <p14:creationId xmlns:p14="http://schemas.microsoft.com/office/powerpoint/2010/main" xmlns="" val="6568264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Colors" Target="../diagrams/colors15.xml"/><Relationship Id="rId3" Type="http://schemas.openxmlformats.org/officeDocument/2006/relationships/image" Target="../media/image17.png"/><Relationship Id="rId7" Type="http://schemas.openxmlformats.org/officeDocument/2006/relationships/diagramQuickStyle" Target="../diagrams/quickStyle14.xml"/><Relationship Id="rId12" Type="http://schemas.openxmlformats.org/officeDocument/2006/relationships/diagramQuickStyle" Target="../diagrams/quickStyle15.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Layout" Target="../diagrams/layout14.xml"/><Relationship Id="rId11" Type="http://schemas.openxmlformats.org/officeDocument/2006/relationships/diagramLayout" Target="../diagrams/layout15.xml"/><Relationship Id="rId5" Type="http://schemas.openxmlformats.org/officeDocument/2006/relationships/diagramData" Target="../diagrams/data14.xml"/><Relationship Id="rId10" Type="http://schemas.openxmlformats.org/officeDocument/2006/relationships/diagramData" Target="../diagrams/data15.xml"/><Relationship Id="rId4" Type="http://schemas.openxmlformats.org/officeDocument/2006/relationships/image" Target="../media/image18.png"/><Relationship Id="rId9" Type="http://schemas.microsoft.com/office/2007/relationships/diagramDrawing" Target="../diagrams/drawing14.xml"/><Relationship Id="rId14" Type="http://schemas.microsoft.com/office/2007/relationships/diagramDrawing" Target="../diagrams/drawing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CB33FF6-7592-4A80-8379-1D4785D3CC61}"/>
              </a:ext>
            </a:extLst>
          </p:cNvPr>
          <p:cNvSpPr>
            <a:spLocks noGrp="1"/>
          </p:cNvSpPr>
          <p:nvPr>
            <p:ph type="ctrTitle"/>
          </p:nvPr>
        </p:nvSpPr>
        <p:spPr>
          <a:xfrm>
            <a:off x="1880181" y="288046"/>
            <a:ext cx="8710360" cy="1019596"/>
          </a:xfrm>
        </p:spPr>
        <p:txBody>
          <a:bodyPr anchor="ctr"/>
          <a:lstStyle/>
          <a:p>
            <a:pPr algn="ctr"/>
            <a:r>
              <a:rPr lang="en-US" altLang="zh-TW"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108</a:t>
            </a:r>
            <a:r>
              <a:rPr lang="zh-TW"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年度污水處理廠績優表揚大會</a:t>
            </a:r>
          </a:p>
        </p:txBody>
      </p:sp>
      <p:sp>
        <p:nvSpPr>
          <p:cNvPr id="3" name="副標題 2">
            <a:extLst>
              <a:ext uri="{FF2B5EF4-FFF2-40B4-BE49-F238E27FC236}">
                <a16:creationId xmlns:a16="http://schemas.microsoft.com/office/drawing/2014/main" xmlns="" id="{2A4B8978-59B3-4DA9-927C-1DC3324EE88A}"/>
              </a:ext>
            </a:extLst>
          </p:cNvPr>
          <p:cNvSpPr>
            <a:spLocks noGrp="1"/>
          </p:cNvSpPr>
          <p:nvPr>
            <p:ph type="subTitle" idx="1"/>
          </p:nvPr>
        </p:nvSpPr>
        <p:spPr>
          <a:xfrm>
            <a:off x="2071708" y="4836275"/>
            <a:ext cx="8327306" cy="1769901"/>
          </a:xfrm>
        </p:spPr>
        <p:txBody>
          <a:bodyPr>
            <a:normAutofit fontScale="92500" lnSpcReduction="20000"/>
          </a:bodyPr>
          <a:lstStyle/>
          <a:p>
            <a:pPr algn="ctr"/>
            <a:r>
              <a:rPr lang="zh-TW" altLang="en-US" sz="3200" b="1" dirty="0">
                <a:solidFill>
                  <a:schemeClr val="tx1"/>
                </a:solidFill>
              </a:rPr>
              <a:t>                                      </a:t>
            </a:r>
            <a:r>
              <a:rPr lang="zh-TW" alt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成果經驗分享</a:t>
            </a:r>
            <a:endParaRPr lang="en-US" altLang="zh-TW"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zh-TW" alt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大甲幼獅工業區污水處理廠</a:t>
            </a:r>
            <a:endParaRPr lang="en-US" altLang="zh-TW"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zh-TW" altLang="en-US" sz="3200" b="1" dirty="0">
                <a:solidFill>
                  <a:schemeClr val="tx1"/>
                </a:solidFill>
              </a:rPr>
              <a:t>中華民國</a:t>
            </a:r>
            <a:r>
              <a:rPr lang="en-US" altLang="zh-TW" sz="3200" b="1" dirty="0">
                <a:solidFill>
                  <a:schemeClr val="tx1"/>
                </a:solidFill>
              </a:rPr>
              <a:t>108</a:t>
            </a:r>
            <a:r>
              <a:rPr lang="zh-TW" altLang="en-US" sz="3200" b="1" dirty="0">
                <a:solidFill>
                  <a:schemeClr val="tx1"/>
                </a:solidFill>
              </a:rPr>
              <a:t>年</a:t>
            </a:r>
            <a:r>
              <a:rPr lang="en-US" altLang="zh-TW" sz="3200" b="1" dirty="0">
                <a:solidFill>
                  <a:schemeClr val="tx1"/>
                </a:solidFill>
              </a:rPr>
              <a:t>12</a:t>
            </a:r>
            <a:r>
              <a:rPr lang="zh-TW" altLang="en-US" sz="3200" b="1" dirty="0">
                <a:solidFill>
                  <a:schemeClr val="tx1"/>
                </a:solidFill>
              </a:rPr>
              <a:t>月</a:t>
            </a:r>
            <a:r>
              <a:rPr lang="en-US" altLang="zh-TW" sz="3200" b="1" dirty="0">
                <a:solidFill>
                  <a:schemeClr val="tx1"/>
                </a:solidFill>
              </a:rPr>
              <a:t>10</a:t>
            </a:r>
            <a:r>
              <a:rPr lang="zh-TW" altLang="en-US" sz="3200" b="1" dirty="0">
                <a:solidFill>
                  <a:schemeClr val="tx1"/>
                </a:solidFill>
              </a:rPr>
              <a:t>日</a:t>
            </a:r>
          </a:p>
        </p:txBody>
      </p:sp>
      <p:pic>
        <p:nvPicPr>
          <p:cNvPr id="5" name="圖片 4">
            <a:extLst>
              <a:ext uri="{FF2B5EF4-FFF2-40B4-BE49-F238E27FC236}">
                <a16:creationId xmlns:a16="http://schemas.microsoft.com/office/drawing/2014/main" xmlns="" id="{577EAD9F-93D7-4DDC-8FDD-D1D6315160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2986" y="1373259"/>
            <a:ext cx="4617646" cy="3331781"/>
          </a:xfrm>
          <a:prstGeom prst="rect">
            <a:avLst/>
          </a:prstGeom>
          <a:ln>
            <a:noFill/>
          </a:ln>
          <a:effectLst>
            <a:outerShdw blurRad="292100" dist="139700" dir="2700000" algn="tl" rotWithShape="0">
              <a:srgbClr val="333333">
                <a:alpha val="65000"/>
              </a:srgbClr>
            </a:outerShdw>
          </a:effectLst>
        </p:spPr>
      </p:pic>
      <p:pic>
        <p:nvPicPr>
          <p:cNvPr id="6" name="圖片 4">
            <a:extLst>
              <a:ext uri="{FF2B5EF4-FFF2-40B4-BE49-F238E27FC236}">
                <a16:creationId xmlns:a16="http://schemas.microsoft.com/office/drawing/2014/main" xmlns="" id="{389A3A89-2E18-4EE9-B6DD-ED0F6407122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012" y="1377489"/>
            <a:ext cx="2837393" cy="3327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5230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xmlns="" id="{804258EE-FE84-4EBB-A39A-D595AC39CA9C}"/>
              </a:ext>
            </a:extLst>
          </p:cNvPr>
          <p:cNvSpPr txBox="1">
            <a:spLocks/>
          </p:cNvSpPr>
          <p:nvPr/>
        </p:nvSpPr>
        <p:spPr>
          <a:xfrm>
            <a:off x="691382" y="325414"/>
            <a:ext cx="997661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參、污泥去化及放流水回收利用</a:t>
            </a:r>
            <a:r>
              <a:rPr lang="en-US" altLang="zh-TW" sz="4400" b="1" dirty="0"/>
              <a:t>〈</a:t>
            </a:r>
            <a:r>
              <a:rPr lang="en-US" altLang="zh-TW" sz="4400" b="1" dirty="0" smtClean="0"/>
              <a:t>1/4〉</a:t>
            </a:r>
            <a:endParaRPr lang="zh-TW" altLang="en-US" sz="4400" b="1" dirty="0"/>
          </a:p>
        </p:txBody>
      </p:sp>
      <p:graphicFrame>
        <p:nvGraphicFramePr>
          <p:cNvPr id="11" name="表格 7">
            <a:extLst>
              <a:ext uri="{FF2B5EF4-FFF2-40B4-BE49-F238E27FC236}">
                <a16:creationId xmlns:a16="http://schemas.microsoft.com/office/drawing/2014/main" xmlns="" id="{14B2BE30-3164-46FF-BB3D-57B55504450D}"/>
              </a:ext>
            </a:extLst>
          </p:cNvPr>
          <p:cNvGraphicFramePr>
            <a:graphicFrameLocks noGrp="1"/>
          </p:cNvGraphicFramePr>
          <p:nvPr>
            <p:extLst>
              <p:ext uri="{D42A27DB-BD31-4B8C-83A1-F6EECF244321}">
                <p14:modId xmlns:p14="http://schemas.microsoft.com/office/powerpoint/2010/main" xmlns="" val="2432646477"/>
              </p:ext>
            </p:extLst>
          </p:nvPr>
        </p:nvGraphicFramePr>
        <p:xfrm>
          <a:off x="5555173" y="1956795"/>
          <a:ext cx="5676900" cy="3810000"/>
        </p:xfrm>
        <a:graphic>
          <a:graphicData uri="http://schemas.openxmlformats.org/drawingml/2006/table">
            <a:tbl>
              <a:tblPr/>
              <a:tblGrid>
                <a:gridCol w="1212850">
                  <a:extLst>
                    <a:ext uri="{9D8B030D-6E8A-4147-A177-3AD203B41FA5}">
                      <a16:colId xmlns:a16="http://schemas.microsoft.com/office/drawing/2014/main" xmlns="" val="1106014558"/>
                    </a:ext>
                  </a:extLst>
                </a:gridCol>
                <a:gridCol w="1079500">
                  <a:extLst>
                    <a:ext uri="{9D8B030D-6E8A-4147-A177-3AD203B41FA5}">
                      <a16:colId xmlns:a16="http://schemas.microsoft.com/office/drawing/2014/main" xmlns="" val="4164779089"/>
                    </a:ext>
                  </a:extLst>
                </a:gridCol>
                <a:gridCol w="2016125">
                  <a:extLst>
                    <a:ext uri="{9D8B030D-6E8A-4147-A177-3AD203B41FA5}">
                      <a16:colId xmlns:a16="http://schemas.microsoft.com/office/drawing/2014/main" xmlns="" val="3111433902"/>
                    </a:ext>
                  </a:extLst>
                </a:gridCol>
                <a:gridCol w="1368425">
                  <a:extLst>
                    <a:ext uri="{9D8B030D-6E8A-4147-A177-3AD203B41FA5}">
                      <a16:colId xmlns:a16="http://schemas.microsoft.com/office/drawing/2014/main" xmlns="" val="241143782"/>
                    </a:ext>
                  </a:extLst>
                </a:gridCol>
              </a:tblGrid>
              <a:tr h="371475">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項次</a:t>
                      </a:r>
                      <a:endPar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乾燥前</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乾燥後</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增減比例</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342199777"/>
                  </a:ext>
                </a:extLst>
              </a:tr>
              <a:tr h="371475">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污泥量 </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噸</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天</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含水率</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endPar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12</a:t>
                      </a: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噸</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(85%)</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4</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噸</a:t>
                      </a:r>
                      <a:endPar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(40%)</a:t>
                      </a:r>
                      <a:endPar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-66%</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1892887534"/>
                  </a:ext>
                </a:extLst>
              </a:tr>
              <a:tr h="371475">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新增電費及維護費</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元</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天</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電力成本</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11,760</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設備維護成本</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228</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合計</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:11,988</a:t>
                      </a: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xmlns="" val="2671483842"/>
                  </a:ext>
                </a:extLst>
              </a:tr>
              <a:tr h="371475">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清運費</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元</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天</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60,000</a:t>
                      </a:r>
                      <a:endPar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20,000</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-66%</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4163596129"/>
                  </a:ext>
                </a:extLst>
              </a:tr>
              <a:tr h="371475">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合計費用</a:t>
                      </a:r>
                      <a:endPar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 </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元</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天</a:t>
                      </a: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60,000</a:t>
                      </a: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31,988</a:t>
                      </a:r>
                      <a:endParaRPr kumimoji="0" lang="zh-TW" altLang="en-US" sz="18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-47%</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xmlns="" val="3292800644"/>
                  </a:ext>
                </a:extLst>
              </a:tr>
            </a:tbl>
          </a:graphicData>
        </a:graphic>
      </p:graphicFrame>
      <p:sp>
        <p:nvSpPr>
          <p:cNvPr id="12" name="矩形 11">
            <a:extLst>
              <a:ext uri="{FF2B5EF4-FFF2-40B4-BE49-F238E27FC236}">
                <a16:creationId xmlns:a16="http://schemas.microsoft.com/office/drawing/2014/main" xmlns="" id="{2670500E-6828-41FA-847C-D34791D9C5AC}"/>
              </a:ext>
            </a:extLst>
          </p:cNvPr>
          <p:cNvSpPr/>
          <p:nvPr/>
        </p:nvSpPr>
        <p:spPr>
          <a:xfrm>
            <a:off x="5982733" y="5926021"/>
            <a:ext cx="5121275" cy="560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kumimoji="0" lang="en-US" altLang="zh-TW" sz="1600" b="1" dirty="0">
                <a:solidFill>
                  <a:srgbClr val="0070C0"/>
                </a:solidFill>
                <a:latin typeface="微軟正黑體" panose="020B0604030504040204" pitchFamily="34" charset="-120"/>
              </a:rPr>
              <a:t>PS:1.</a:t>
            </a:r>
            <a:r>
              <a:rPr kumimoji="0" lang="zh-TW" altLang="en-US" sz="1600" b="1" dirty="0">
                <a:solidFill>
                  <a:srgbClr val="0070C0"/>
                </a:solidFill>
                <a:latin typeface="微軟正黑體" panose="020B0604030504040204" pitchFamily="34" charset="-120"/>
              </a:rPr>
              <a:t>新增電費及維護費</a:t>
            </a:r>
            <a:r>
              <a:rPr kumimoji="0" lang="en-US" altLang="zh-TW" sz="1600" b="1" dirty="0">
                <a:solidFill>
                  <a:srgbClr val="0070C0"/>
                </a:solidFill>
                <a:latin typeface="微軟正黑體" panose="020B0604030504040204" pitchFamily="34" charset="-120"/>
              </a:rPr>
              <a:t>:</a:t>
            </a:r>
            <a:r>
              <a:rPr kumimoji="0" lang="zh-TW" altLang="en-US" sz="1600" b="1" dirty="0">
                <a:solidFill>
                  <a:srgbClr val="0070C0"/>
                </a:solidFill>
                <a:latin typeface="微軟正黑體" panose="020B0604030504040204" pitchFamily="34" charset="-120"/>
              </a:rPr>
              <a:t>每度流動電費</a:t>
            </a:r>
            <a:r>
              <a:rPr kumimoji="0" lang="en-US" altLang="zh-TW" sz="1600" b="1" dirty="0">
                <a:solidFill>
                  <a:srgbClr val="0070C0"/>
                </a:solidFill>
                <a:latin typeface="微軟正黑體" panose="020B0604030504040204" pitchFamily="34" charset="-120"/>
              </a:rPr>
              <a:t>3.5</a:t>
            </a:r>
            <a:r>
              <a:rPr kumimoji="0" lang="zh-TW" altLang="en-US" sz="1600" b="1" dirty="0">
                <a:solidFill>
                  <a:srgbClr val="0070C0"/>
                </a:solidFill>
                <a:latin typeface="微軟正黑體" panose="020B0604030504040204" pitchFamily="34" charset="-120"/>
              </a:rPr>
              <a:t>元計算</a:t>
            </a:r>
            <a:endParaRPr kumimoji="0" lang="en-US" altLang="zh-TW" sz="1600" b="1" dirty="0">
              <a:solidFill>
                <a:srgbClr val="0070C0"/>
              </a:solidFill>
              <a:latin typeface="微軟正黑體" panose="020B0604030504040204" pitchFamily="34" charset="-120"/>
            </a:endParaRPr>
          </a:p>
          <a:p>
            <a:pPr>
              <a:defRPr/>
            </a:pPr>
            <a:r>
              <a:rPr kumimoji="0" lang="zh-TW" altLang="en-US" sz="1600" b="1" dirty="0">
                <a:solidFill>
                  <a:srgbClr val="0070C0"/>
                </a:solidFill>
                <a:latin typeface="微軟正黑體" panose="020B0604030504040204" pitchFamily="34" charset="-120"/>
              </a:rPr>
              <a:t>    </a:t>
            </a:r>
            <a:r>
              <a:rPr kumimoji="0" lang="zh-TW" altLang="en-US" sz="1600" b="1" dirty="0" smtClean="0">
                <a:solidFill>
                  <a:srgbClr val="0070C0"/>
                </a:solidFill>
                <a:latin typeface="微軟正黑體" panose="020B0604030504040204" pitchFamily="34" charset="-120"/>
              </a:rPr>
              <a:t>  </a:t>
            </a:r>
            <a:r>
              <a:rPr kumimoji="0" lang="en-US" altLang="zh-TW" sz="1600" b="1" dirty="0" smtClean="0">
                <a:solidFill>
                  <a:srgbClr val="0070C0"/>
                </a:solidFill>
                <a:latin typeface="微軟正黑體" panose="020B0604030504040204" pitchFamily="34" charset="-120"/>
              </a:rPr>
              <a:t>2</a:t>
            </a:r>
            <a:r>
              <a:rPr kumimoji="0" lang="en-US" altLang="zh-TW" sz="1600" b="1" dirty="0">
                <a:solidFill>
                  <a:srgbClr val="0070C0"/>
                </a:solidFill>
                <a:latin typeface="微軟正黑體" panose="020B0604030504040204" pitchFamily="34" charset="-120"/>
              </a:rPr>
              <a:t>.</a:t>
            </a:r>
            <a:r>
              <a:rPr kumimoji="0" lang="zh-TW" altLang="en-US" sz="1600" b="1" dirty="0">
                <a:solidFill>
                  <a:srgbClr val="0070C0"/>
                </a:solidFill>
                <a:latin typeface="微軟正黑體" panose="020B0604030504040204" pitchFamily="34" charset="-120"/>
              </a:rPr>
              <a:t>清運費</a:t>
            </a:r>
            <a:r>
              <a:rPr kumimoji="0" lang="en-US" altLang="zh-TW" sz="1600" b="1" dirty="0">
                <a:solidFill>
                  <a:srgbClr val="0070C0"/>
                </a:solidFill>
                <a:latin typeface="微軟正黑體" panose="020B0604030504040204" pitchFamily="34" charset="-120"/>
              </a:rPr>
              <a:t>:</a:t>
            </a:r>
            <a:r>
              <a:rPr kumimoji="0" lang="zh-TW" altLang="en-US" sz="1600" b="1" dirty="0">
                <a:solidFill>
                  <a:srgbClr val="0070C0"/>
                </a:solidFill>
                <a:latin typeface="微軟正黑體" panose="020B0604030504040204" pitchFamily="34" charset="-120"/>
              </a:rPr>
              <a:t>每噸清運費用</a:t>
            </a:r>
            <a:r>
              <a:rPr kumimoji="0" lang="en-US" altLang="zh-TW" sz="1600" b="1" dirty="0">
                <a:solidFill>
                  <a:srgbClr val="0070C0"/>
                </a:solidFill>
                <a:latin typeface="微軟正黑體" panose="020B0604030504040204" pitchFamily="34" charset="-120"/>
              </a:rPr>
              <a:t>5,000</a:t>
            </a:r>
            <a:r>
              <a:rPr kumimoji="0" lang="zh-TW" altLang="en-US" sz="1600" b="1" dirty="0">
                <a:solidFill>
                  <a:srgbClr val="0070C0"/>
                </a:solidFill>
                <a:latin typeface="微軟正黑體" panose="020B0604030504040204" pitchFamily="34" charset="-120"/>
              </a:rPr>
              <a:t>元計算</a:t>
            </a:r>
          </a:p>
        </p:txBody>
      </p:sp>
      <p:sp>
        <p:nvSpPr>
          <p:cNvPr id="13" name="Rectangle 2">
            <a:extLst>
              <a:ext uri="{FF2B5EF4-FFF2-40B4-BE49-F238E27FC236}">
                <a16:creationId xmlns:a16="http://schemas.microsoft.com/office/drawing/2014/main" xmlns="" id="{4990E261-6A3A-48BD-808B-BC97CDD5A379}"/>
              </a:ext>
            </a:extLst>
          </p:cNvPr>
          <p:cNvSpPr txBox="1">
            <a:spLocks noChangeArrowheads="1"/>
          </p:cNvSpPr>
          <p:nvPr/>
        </p:nvSpPr>
        <p:spPr>
          <a:xfrm>
            <a:off x="691382" y="1253288"/>
            <a:ext cx="5112647" cy="661538"/>
          </a:xfrm>
          <a:prstGeom prst="rect">
            <a:avLst/>
          </a:prstGeom>
        </p:spPr>
        <p:txBody>
          <a:bodyPr>
            <a:normAutofit fontScale="92500"/>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kumimoji="0" lang="en-US" altLang="zh-TW"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108</a:t>
            </a:r>
            <a:r>
              <a:rPr kumimoji="0" lang="zh-TW" altLang="en-US"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年新設污泥乾燥機</a:t>
            </a:r>
            <a:r>
              <a:rPr kumimoji="0" lang="zh-TW" altLang="en-US"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設備（</a:t>
            </a:r>
            <a:r>
              <a:rPr kumimoji="0" lang="en-US" altLang="zh-TW"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1/2</a:t>
            </a:r>
            <a:r>
              <a:rPr kumimoji="0" lang="zh-TW" altLang="en-US"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kumimoji="0" lang="zh-TW" altLang="en-US"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4" name="矩形 13">
            <a:extLst>
              <a:ext uri="{FF2B5EF4-FFF2-40B4-BE49-F238E27FC236}">
                <a16:creationId xmlns:a16="http://schemas.microsoft.com/office/drawing/2014/main" xmlns="" id="{F226E8C0-63A7-4400-9CA1-A8490C8C8A00}"/>
              </a:ext>
            </a:extLst>
          </p:cNvPr>
          <p:cNvSpPr/>
          <p:nvPr/>
        </p:nvSpPr>
        <p:spPr>
          <a:xfrm>
            <a:off x="7060753" y="1253288"/>
            <a:ext cx="2646879" cy="584775"/>
          </a:xfrm>
          <a:prstGeom prst="rect">
            <a:avLst/>
          </a:prstGeom>
          <a:noFill/>
        </p:spPr>
        <p:txBody>
          <a:bodyPr wrap="none">
            <a:spAutoFit/>
          </a:bodyPr>
          <a:lstStyle/>
          <a:p>
            <a:pPr algn="ctr">
              <a:defRPr/>
            </a:pPr>
            <a:r>
              <a:rPr lang="zh-TW" altLang="en-US" sz="3200" b="1"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經濟效益評估</a:t>
            </a:r>
          </a:p>
        </p:txBody>
      </p:sp>
      <p:sp>
        <p:nvSpPr>
          <p:cNvPr id="15" name="想法泡泡: 雲朵 14">
            <a:extLst>
              <a:ext uri="{FF2B5EF4-FFF2-40B4-BE49-F238E27FC236}">
                <a16:creationId xmlns:a16="http://schemas.microsoft.com/office/drawing/2014/main" xmlns="" id="{0D780B99-9560-4CDF-B8F8-55653BDFFEBB}"/>
              </a:ext>
            </a:extLst>
          </p:cNvPr>
          <p:cNvSpPr/>
          <p:nvPr/>
        </p:nvSpPr>
        <p:spPr>
          <a:xfrm>
            <a:off x="9707632" y="3083442"/>
            <a:ext cx="1735138" cy="1063256"/>
          </a:xfrm>
          <a:prstGeom prst="cloudCallout">
            <a:avLst>
              <a:gd name="adj1" fmla="val -51453"/>
              <a:gd name="adj2" fmla="val 254903"/>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TW" altLang="en-US" b="1" dirty="0">
                <a:solidFill>
                  <a:srgbClr val="FF0000"/>
                </a:solidFill>
                <a:latin typeface="微軟正黑體" panose="020B0604030504040204" pitchFamily="34" charset="-120"/>
              </a:rPr>
              <a:t>節省支出</a:t>
            </a:r>
            <a:endParaRPr lang="en-US" altLang="zh-TW" b="1" dirty="0">
              <a:solidFill>
                <a:srgbClr val="FF0000"/>
              </a:solidFill>
              <a:latin typeface="微軟正黑體" panose="020B0604030504040204" pitchFamily="34" charset="-120"/>
            </a:endParaRPr>
          </a:p>
          <a:p>
            <a:pPr algn="ctr">
              <a:defRPr/>
            </a:pPr>
            <a:r>
              <a:rPr lang="en-US" altLang="zh-TW" b="1" dirty="0">
                <a:solidFill>
                  <a:srgbClr val="FF0000"/>
                </a:solidFill>
                <a:latin typeface="微軟正黑體" panose="020B0604030504040204" pitchFamily="34" charset="-120"/>
              </a:rPr>
              <a:t>28,012</a:t>
            </a:r>
            <a:endParaRPr lang="zh-TW" altLang="en-US" b="1" dirty="0">
              <a:solidFill>
                <a:srgbClr val="FF0000"/>
              </a:solidFill>
              <a:latin typeface="微軟正黑體" panose="020B0604030504040204" pitchFamily="34" charset="-120"/>
            </a:endParaRPr>
          </a:p>
        </p:txBody>
      </p:sp>
      <p:graphicFrame>
        <p:nvGraphicFramePr>
          <p:cNvPr id="9" name="資料庫圖表 8">
            <a:extLst>
              <a:ext uri="{FF2B5EF4-FFF2-40B4-BE49-F238E27FC236}">
                <a16:creationId xmlns:a16="http://schemas.microsoft.com/office/drawing/2014/main" xmlns="" id="{5AACC4D2-E8E5-4D50-9E19-88F2B2223C37}"/>
              </a:ext>
            </a:extLst>
          </p:cNvPr>
          <p:cNvGraphicFramePr/>
          <p:nvPr>
            <p:extLst>
              <p:ext uri="{D42A27DB-BD31-4B8C-83A1-F6EECF244321}">
                <p14:modId xmlns:p14="http://schemas.microsoft.com/office/powerpoint/2010/main" xmlns="" val="3277652390"/>
              </p:ext>
            </p:extLst>
          </p:nvPr>
        </p:nvGraphicFramePr>
        <p:xfrm>
          <a:off x="425582" y="1612237"/>
          <a:ext cx="6032826" cy="492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a:extLst>
              <a:ext uri="{FF2B5EF4-FFF2-40B4-BE49-F238E27FC236}">
                <a16:creationId xmlns:a16="http://schemas.microsoft.com/office/drawing/2014/main" xmlns="" id="{09EEAF3F-6AF8-4355-ADF7-222C8F009C75}"/>
              </a:ext>
            </a:extLst>
          </p:cNvPr>
          <p:cNvSpPr>
            <a:spLocks noGrp="1"/>
          </p:cNvSpPr>
          <p:nvPr>
            <p:ph type="sldNum" sz="quarter" idx="12"/>
          </p:nvPr>
        </p:nvSpPr>
        <p:spPr/>
        <p:txBody>
          <a:bodyPr/>
          <a:lstStyle/>
          <a:p>
            <a:fld id="{4007B6D9-FED3-4967-8DF8-D73FDD32B262}" type="slidenum">
              <a:rPr lang="zh-TW" altLang="en-US" smtClean="0"/>
              <a:pPr/>
              <a:t>9</a:t>
            </a:fld>
            <a:endParaRPr lang="zh-TW" altLang="en-US"/>
          </a:p>
        </p:txBody>
      </p:sp>
      <p:sp>
        <p:nvSpPr>
          <p:cNvPr id="5" name="頁尾版面配置區 4">
            <a:extLst>
              <a:ext uri="{FF2B5EF4-FFF2-40B4-BE49-F238E27FC236}">
                <a16:creationId xmlns:a16="http://schemas.microsoft.com/office/drawing/2014/main" xmlns="" id="{CCE18374-7739-4598-9288-8C21ED8D78AC}"/>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27935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en-US" altLang="zh-TW" smtClean="0"/>
              <a:t>108</a:t>
            </a:r>
            <a:r>
              <a:rPr lang="zh-TW" altLang="en-US" smtClean="0"/>
              <a:t>年度污水處理廠績優表揚大會</a:t>
            </a:r>
            <a:endParaRPr lang="zh-TW" altLang="en-US"/>
          </a:p>
        </p:txBody>
      </p:sp>
      <p:sp>
        <p:nvSpPr>
          <p:cNvPr id="3" name="投影片編號版面配置區 2"/>
          <p:cNvSpPr>
            <a:spLocks noGrp="1"/>
          </p:cNvSpPr>
          <p:nvPr>
            <p:ph type="sldNum" sz="quarter" idx="12"/>
          </p:nvPr>
        </p:nvSpPr>
        <p:spPr/>
        <p:txBody>
          <a:bodyPr/>
          <a:lstStyle/>
          <a:p>
            <a:fld id="{4007B6D9-FED3-4967-8DF8-D73FDD32B262}" type="slidenum">
              <a:rPr lang="zh-TW" altLang="en-US" smtClean="0"/>
              <a:pPr/>
              <a:t>10</a:t>
            </a:fld>
            <a:endParaRPr lang="zh-TW" altLang="en-US"/>
          </a:p>
        </p:txBody>
      </p:sp>
      <p:sp>
        <p:nvSpPr>
          <p:cNvPr id="4" name="標題 1">
            <a:extLst>
              <a:ext uri="{FF2B5EF4-FFF2-40B4-BE49-F238E27FC236}">
                <a16:creationId xmlns:a16="http://schemas.microsoft.com/office/drawing/2014/main" xmlns="" id="{804258EE-FE84-4EBB-A39A-D595AC39CA9C}"/>
              </a:ext>
            </a:extLst>
          </p:cNvPr>
          <p:cNvSpPr txBox="1">
            <a:spLocks/>
          </p:cNvSpPr>
          <p:nvPr/>
        </p:nvSpPr>
        <p:spPr>
          <a:xfrm>
            <a:off x="691382" y="325414"/>
            <a:ext cx="997661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參、污泥去化及放流水回收利用</a:t>
            </a:r>
            <a:r>
              <a:rPr lang="en-US" altLang="zh-TW" sz="4400" b="1" dirty="0" smtClean="0"/>
              <a:t>〈</a:t>
            </a:r>
            <a:r>
              <a:rPr lang="en-US" altLang="zh-TW" sz="4400" b="1" dirty="0"/>
              <a:t>2</a:t>
            </a:r>
            <a:r>
              <a:rPr lang="en-US" altLang="zh-TW" sz="4400" b="1" dirty="0" smtClean="0"/>
              <a:t>/4〉</a:t>
            </a:r>
            <a:endParaRPr lang="zh-TW" altLang="en-US" sz="4400" b="1" dirty="0"/>
          </a:p>
        </p:txBody>
      </p:sp>
      <p:graphicFrame>
        <p:nvGraphicFramePr>
          <p:cNvPr id="5" name="資料庫圖表 4">
            <a:extLst>
              <a:ext uri="{FF2B5EF4-FFF2-40B4-BE49-F238E27FC236}">
                <a16:creationId xmlns:a16="http://schemas.microsoft.com/office/drawing/2014/main" xmlns="" id="{5AACC4D2-E8E5-4D50-9E19-88F2B2223C37}"/>
              </a:ext>
            </a:extLst>
          </p:cNvPr>
          <p:cNvGraphicFramePr/>
          <p:nvPr>
            <p:extLst>
              <p:ext uri="{D42A27DB-BD31-4B8C-83A1-F6EECF244321}">
                <p14:modId xmlns:p14="http://schemas.microsoft.com/office/powerpoint/2010/main" xmlns="" val="849951238"/>
              </p:ext>
            </p:extLst>
          </p:nvPr>
        </p:nvGraphicFramePr>
        <p:xfrm>
          <a:off x="737797" y="1584057"/>
          <a:ext cx="5270269" cy="4763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a:extLst>
              <a:ext uri="{FF2B5EF4-FFF2-40B4-BE49-F238E27FC236}">
                <a16:creationId xmlns:a16="http://schemas.microsoft.com/office/drawing/2014/main" xmlns="" id="{4990E261-6A3A-48BD-808B-BC97CDD5A379}"/>
              </a:ext>
            </a:extLst>
          </p:cNvPr>
          <p:cNvSpPr txBox="1">
            <a:spLocks noChangeArrowheads="1"/>
          </p:cNvSpPr>
          <p:nvPr/>
        </p:nvSpPr>
        <p:spPr>
          <a:xfrm>
            <a:off x="691382" y="1227725"/>
            <a:ext cx="5112647" cy="661538"/>
          </a:xfrm>
          <a:prstGeom prst="rect">
            <a:avLst/>
          </a:prstGeom>
        </p:spPr>
        <p:txBody>
          <a:bodyPr>
            <a:normAutofit fontScale="92500"/>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r>
              <a:rPr kumimoji="0" lang="en-US" altLang="zh-TW"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108</a:t>
            </a:r>
            <a:r>
              <a:rPr kumimoji="0" lang="zh-TW" altLang="en-US"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年新設污泥乾燥機設備</a:t>
            </a:r>
            <a:r>
              <a:rPr kumimoji="0" lang="zh-TW" altLang="en-US"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kumimoji="0" lang="en-US" altLang="zh-TW"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2/2</a:t>
            </a:r>
            <a:r>
              <a:rPr kumimoji="0" lang="zh-TW" altLang="en-US" sz="2800" b="1" dirty="0" smtClean="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kumimoji="0" lang="zh-TW" altLang="en-US" sz="2800" b="1"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defRPr/>
            </a:pPr>
            <a:endParaRPr kumimoji="0" lang="zh-TW" altLang="en-US" sz="1400" b="1" dirty="0">
              <a:solidFill>
                <a:schemeClr val="tx2"/>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graphicFrame>
        <p:nvGraphicFramePr>
          <p:cNvPr id="7" name="Group 81"/>
          <p:cNvGraphicFramePr>
            <a:graphicFrameLocks noGrp="1"/>
          </p:cNvGraphicFramePr>
          <p:nvPr>
            <p:extLst>
              <p:ext uri="{D42A27DB-BD31-4B8C-83A1-F6EECF244321}">
                <p14:modId xmlns:p14="http://schemas.microsoft.com/office/powerpoint/2010/main" xmlns="" val="2951267694"/>
              </p:ext>
            </p:extLst>
          </p:nvPr>
        </p:nvGraphicFramePr>
        <p:xfrm>
          <a:off x="5335993" y="1888052"/>
          <a:ext cx="5676900" cy="2316349"/>
        </p:xfrm>
        <a:graphic>
          <a:graphicData uri="http://schemas.openxmlformats.org/drawingml/2006/table">
            <a:tbl>
              <a:tblPr/>
              <a:tblGrid>
                <a:gridCol w="1212850">
                  <a:extLst>
                    <a:ext uri="{9D8B030D-6E8A-4147-A177-3AD203B41FA5}">
                      <a16:colId xmlns:a16="http://schemas.microsoft.com/office/drawing/2014/main" xmlns="" val="4191414657"/>
                    </a:ext>
                  </a:extLst>
                </a:gridCol>
                <a:gridCol w="1464626">
                  <a:extLst>
                    <a:ext uri="{9D8B030D-6E8A-4147-A177-3AD203B41FA5}">
                      <a16:colId xmlns:a16="http://schemas.microsoft.com/office/drawing/2014/main" xmlns="" val="94180186"/>
                    </a:ext>
                  </a:extLst>
                </a:gridCol>
                <a:gridCol w="1630999">
                  <a:extLst>
                    <a:ext uri="{9D8B030D-6E8A-4147-A177-3AD203B41FA5}">
                      <a16:colId xmlns:a16="http://schemas.microsoft.com/office/drawing/2014/main" xmlns="" val="1437336641"/>
                    </a:ext>
                  </a:extLst>
                </a:gridCol>
                <a:gridCol w="1368425">
                  <a:extLst>
                    <a:ext uri="{9D8B030D-6E8A-4147-A177-3AD203B41FA5}">
                      <a16:colId xmlns:a16="http://schemas.microsoft.com/office/drawing/2014/main" xmlns="" val="1220167238"/>
                    </a:ext>
                  </a:extLst>
                </a:gridCol>
              </a:tblGrid>
              <a:tr h="409556">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項次</a:t>
                      </a:r>
                      <a:endParaRPr kumimoji="0"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乾燥前</a:t>
                      </a:r>
                      <a:endParaRPr kumimoji="0" lang="zh-TW" altLang="en-US" sz="20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乾燥後</a:t>
                      </a:r>
                      <a:endParaRPr kumimoji="0" lang="zh-TW" altLang="en-US" sz="20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增減比例</a:t>
                      </a:r>
                      <a:endParaRPr kumimoji="0" lang="zh-TW" altLang="en-US" sz="20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834502606"/>
                  </a:ext>
                </a:extLst>
              </a:tr>
              <a:tr h="971801">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污泥量 </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 </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噸</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err="1" smtClean="0">
                          <a:ln>
                            <a:noFill/>
                          </a:ln>
                          <a:solidFill>
                            <a:schemeClr val="tx1"/>
                          </a:solidFill>
                          <a:effectLst/>
                          <a:latin typeface="微軟正黑體" panose="020B0604030504040204" pitchFamily="34" charset="-120"/>
                          <a:ea typeface="微軟正黑體" panose="020B0604030504040204" pitchFamily="34" charset="-120"/>
                        </a:rPr>
                        <a:t>hr</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6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549.2</a:t>
                      </a:r>
                      <a:endParaRPr kumimoji="0" lang="zh-TW" altLang="en-US" sz="16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136.6</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-75.1%</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68454062"/>
                  </a:ext>
                </a:extLst>
              </a:tr>
              <a:tr h="934992">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defRPr/>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含水率</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80.2</a:t>
                      </a:r>
                      <a:endParaRPr kumimoji="0" lang="en-US" altLang="zh-TW" sz="16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20.4</a:t>
                      </a:r>
                      <a:endParaRPr kumimoji="0" lang="en-US" altLang="zh-TW" sz="16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-75.1%</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xmlns="" val="1974574274"/>
                  </a:ext>
                </a:extLst>
              </a:tr>
            </a:tbl>
          </a:graphicData>
        </a:graphic>
      </p:graphicFrame>
      <p:sp>
        <p:nvSpPr>
          <p:cNvPr id="8" name="矩形 7">
            <a:extLst>
              <a:ext uri="{FF2B5EF4-FFF2-40B4-BE49-F238E27FC236}">
                <a16:creationId xmlns:a16="http://schemas.microsoft.com/office/drawing/2014/main" xmlns="" id="{F226E8C0-63A7-4400-9CA1-A8490C8C8A00}"/>
              </a:ext>
            </a:extLst>
          </p:cNvPr>
          <p:cNvSpPr/>
          <p:nvPr/>
        </p:nvSpPr>
        <p:spPr>
          <a:xfrm>
            <a:off x="6440635" y="1238047"/>
            <a:ext cx="3467616" cy="584775"/>
          </a:xfrm>
          <a:prstGeom prst="rect">
            <a:avLst/>
          </a:prstGeom>
          <a:noFill/>
        </p:spPr>
        <p:txBody>
          <a:bodyPr wrap="none">
            <a:spAutoFit/>
          </a:bodyPr>
          <a:lstStyle/>
          <a:p>
            <a:pPr algn="ctr">
              <a:defRPr/>
            </a:pPr>
            <a:r>
              <a:rPr lang="zh-TW" altLang="en-US" sz="3200" b="1" dirty="0" smtClean="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實際試車運轉成效</a:t>
            </a:r>
            <a:endParaRPr lang="zh-TW" altLang="en-US" sz="3200" b="1"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p:txBody>
      </p:sp>
      <p:graphicFrame>
        <p:nvGraphicFramePr>
          <p:cNvPr id="9" name="Group 131"/>
          <p:cNvGraphicFramePr>
            <a:graphicFrameLocks noGrp="1"/>
          </p:cNvGraphicFramePr>
          <p:nvPr>
            <p:extLst>
              <p:ext uri="{D42A27DB-BD31-4B8C-83A1-F6EECF244321}">
                <p14:modId xmlns:p14="http://schemas.microsoft.com/office/powerpoint/2010/main" xmlns="" val="4017253666"/>
              </p:ext>
            </p:extLst>
          </p:nvPr>
        </p:nvGraphicFramePr>
        <p:xfrm>
          <a:off x="5335993" y="4323185"/>
          <a:ext cx="5676900" cy="1550564"/>
        </p:xfrm>
        <a:graphic>
          <a:graphicData uri="http://schemas.openxmlformats.org/drawingml/2006/table">
            <a:tbl>
              <a:tblPr/>
              <a:tblGrid>
                <a:gridCol w="2127678">
                  <a:extLst>
                    <a:ext uri="{9D8B030D-6E8A-4147-A177-3AD203B41FA5}">
                      <a16:colId xmlns:a16="http://schemas.microsoft.com/office/drawing/2014/main" xmlns="" val="1104145018"/>
                    </a:ext>
                  </a:extLst>
                </a:gridCol>
                <a:gridCol w="980947">
                  <a:extLst>
                    <a:ext uri="{9D8B030D-6E8A-4147-A177-3AD203B41FA5}">
                      <a16:colId xmlns:a16="http://schemas.microsoft.com/office/drawing/2014/main" xmlns="" val="406197138"/>
                    </a:ext>
                  </a:extLst>
                </a:gridCol>
                <a:gridCol w="989215">
                  <a:extLst>
                    <a:ext uri="{9D8B030D-6E8A-4147-A177-3AD203B41FA5}">
                      <a16:colId xmlns:a16="http://schemas.microsoft.com/office/drawing/2014/main" xmlns="" val="3598151959"/>
                    </a:ext>
                  </a:extLst>
                </a:gridCol>
                <a:gridCol w="1579060">
                  <a:extLst>
                    <a:ext uri="{9D8B030D-6E8A-4147-A177-3AD203B41FA5}">
                      <a16:colId xmlns:a16="http://schemas.microsoft.com/office/drawing/2014/main" xmlns="" val="883881244"/>
                    </a:ext>
                  </a:extLst>
                </a:gridCol>
              </a:tblGrid>
              <a:tr h="372150">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項次</a:t>
                      </a:r>
                      <a:endPar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標準</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實測</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20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頻率</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2888397032"/>
                  </a:ext>
                </a:extLst>
              </a:tr>
              <a:tr h="1154324">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每公斤除水</a:t>
                      </a:r>
                      <a:endPar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耗電度數</a:t>
                      </a:r>
                      <a:endPar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0" lang="en-US" altLang="zh-TW" sz="1800" b="1" i="0" u="none" strike="noStrike" cap="none" normalizeH="0" baseline="0" dirty="0" err="1" smtClean="0">
                          <a:ln>
                            <a:noFill/>
                          </a:ln>
                          <a:solidFill>
                            <a:schemeClr val="tx1"/>
                          </a:solidFill>
                          <a:effectLst/>
                          <a:latin typeface="微軟正黑體" panose="020B0604030504040204" pitchFamily="34" charset="-120"/>
                          <a:ea typeface="微軟正黑體" panose="020B0604030504040204" pitchFamily="34" charset="-120"/>
                        </a:rPr>
                        <a:t>kw-hr</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/kgH</a:t>
                      </a:r>
                      <a:r>
                        <a:rPr kumimoji="0" lang="en-US" altLang="zh-TW" sz="1800" b="1" i="0" u="none" strike="noStrike" cap="none" normalizeH="0" baseline="-25000" dirty="0" smtClean="0">
                          <a:ln>
                            <a:noFill/>
                          </a:ln>
                          <a:solidFill>
                            <a:schemeClr val="tx1"/>
                          </a:solidFill>
                          <a:effectLst/>
                          <a:latin typeface="微軟正黑體" panose="020B0604030504040204" pitchFamily="34" charset="-120"/>
                          <a:ea typeface="微軟正黑體" panose="020B0604030504040204" pitchFamily="34" charset="-120"/>
                        </a:rPr>
                        <a:t>2</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O)</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2300" b="1" i="0" u="none" strike="noStrike" cap="none" normalizeH="0" baseline="0" dirty="0" smtClean="0">
                          <a:ln>
                            <a:noFill/>
                          </a:ln>
                          <a:solidFill>
                            <a:schemeClr val="tx1"/>
                          </a:solidFill>
                          <a:effectLst/>
                          <a:latin typeface="Lucida Sans Unicode" panose="020B0602030504020204" pitchFamily="34" charset="0"/>
                          <a:ea typeface="微軟正黑體" panose="020B0604030504040204" pitchFamily="34" charset="-120"/>
                        </a:rPr>
                        <a:t>≦</a:t>
                      </a: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0.5</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0.11</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09538"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anose="05020102010507070707" pitchFamily="18"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anose="05020102010507070707" pitchFamily="18"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anose="05020102010507070707" pitchFamily="18" charset="2"/>
                        <a:defRPr sz="1600">
                          <a:solidFill>
                            <a:schemeClr val="tx1"/>
                          </a:solidFill>
                          <a:latin typeface="Lucida Sans Unicode" panose="020B0602030504020204" pitchFamily="34" charset="0"/>
                          <a:ea typeface="微軟正黑體" panose="020B0604030504040204" pitchFamily="34" charset="-120"/>
                        </a:defRPr>
                      </a:lvl9p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5</a:t>
                      </a: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日</a:t>
                      </a:r>
                      <a:endParaRPr kumimoji="0" lang="en-US" altLang="zh-TW"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tabLst/>
                      </a:pPr>
                      <a:r>
                        <a:rPr kumimoji="0"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耗能平均值</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846149565"/>
                  </a:ext>
                </a:extLst>
              </a:tr>
            </a:tbl>
          </a:graphicData>
        </a:graphic>
      </p:graphicFrame>
      <p:sp>
        <p:nvSpPr>
          <p:cNvPr id="10" name="矩形 9">
            <a:extLst>
              <a:ext uri="{FF2B5EF4-FFF2-40B4-BE49-F238E27FC236}">
                <a16:creationId xmlns:a16="http://schemas.microsoft.com/office/drawing/2014/main" xmlns="" id="{2670500E-6828-41FA-847C-D34791D9C5AC}"/>
              </a:ext>
            </a:extLst>
          </p:cNvPr>
          <p:cNvSpPr/>
          <p:nvPr/>
        </p:nvSpPr>
        <p:spPr>
          <a:xfrm>
            <a:off x="6315243" y="6002784"/>
            <a:ext cx="3950976" cy="39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kumimoji="0" lang="en-US" altLang="zh-TW" sz="1600" b="1" dirty="0" smtClean="0">
                <a:solidFill>
                  <a:srgbClr val="0070C0"/>
                </a:solidFill>
                <a:latin typeface="微軟正黑體" panose="020B0604030504040204" pitchFamily="34" charset="-120"/>
              </a:rPr>
              <a:t>PS:</a:t>
            </a:r>
            <a:r>
              <a:rPr kumimoji="0" lang="zh-TW" altLang="en-US" sz="1600" b="1" dirty="0" smtClean="0">
                <a:solidFill>
                  <a:srgbClr val="0070C0"/>
                </a:solidFill>
                <a:latin typeface="微軟正黑體" panose="020B0604030504040204" pitchFamily="34" charset="-120"/>
              </a:rPr>
              <a:t>上述數據為連續</a:t>
            </a:r>
            <a:r>
              <a:rPr kumimoji="0" lang="en-US" altLang="zh-TW" sz="1600" b="1" dirty="0" smtClean="0">
                <a:solidFill>
                  <a:srgbClr val="0070C0"/>
                </a:solidFill>
                <a:latin typeface="微軟正黑體" panose="020B0604030504040204" pitchFamily="34" charset="-120"/>
              </a:rPr>
              <a:t>5</a:t>
            </a:r>
            <a:r>
              <a:rPr lang="zh-TW" altLang="en-US" sz="1600" b="1" dirty="0" smtClean="0">
                <a:solidFill>
                  <a:srgbClr val="0070C0"/>
                </a:solidFill>
                <a:latin typeface="微軟正黑體" panose="020B0604030504040204" pitchFamily="34" charset="-120"/>
              </a:rPr>
              <a:t>天試車運轉紀錄</a:t>
            </a:r>
            <a:endParaRPr kumimoji="0" lang="zh-TW" altLang="en-US" sz="1600" b="1" dirty="0">
              <a:solidFill>
                <a:srgbClr val="0070C0"/>
              </a:solidFill>
              <a:latin typeface="微軟正黑體" panose="020B0604030504040204" pitchFamily="34" charset="-120"/>
            </a:endParaRPr>
          </a:p>
        </p:txBody>
      </p:sp>
    </p:spTree>
    <p:extLst>
      <p:ext uri="{BB962C8B-B14F-4D97-AF65-F5344CB8AC3E}">
        <p14:creationId xmlns:p14="http://schemas.microsoft.com/office/powerpoint/2010/main" xmlns="" val="370490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0008C7-53A1-422F-B410-F5A9B50EE900}"/>
              </a:ext>
            </a:extLst>
          </p:cNvPr>
          <p:cNvSpPr txBox="1">
            <a:spLocks/>
          </p:cNvSpPr>
          <p:nvPr/>
        </p:nvSpPr>
        <p:spPr>
          <a:xfrm>
            <a:off x="691382" y="325414"/>
            <a:ext cx="10189190"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參、污泥去化及放流水回收利用</a:t>
            </a:r>
            <a:r>
              <a:rPr lang="en-US" altLang="zh-TW" sz="4400" b="1" dirty="0" smtClean="0"/>
              <a:t>〈</a:t>
            </a:r>
            <a:r>
              <a:rPr lang="en-US" altLang="zh-TW" sz="4400" b="1" dirty="0"/>
              <a:t>3</a:t>
            </a:r>
            <a:r>
              <a:rPr lang="en-US" altLang="zh-TW" sz="4400" b="1" dirty="0" smtClean="0"/>
              <a:t>/4〉</a:t>
            </a:r>
            <a:endParaRPr lang="zh-TW" altLang="en-US" sz="4400" b="1" dirty="0"/>
          </a:p>
        </p:txBody>
      </p:sp>
      <p:pic>
        <p:nvPicPr>
          <p:cNvPr id="3" name="圖片 2">
            <a:extLst>
              <a:ext uri="{FF2B5EF4-FFF2-40B4-BE49-F238E27FC236}">
                <a16:creationId xmlns:a16="http://schemas.microsoft.com/office/drawing/2014/main" xmlns="" id="{1FF7ECF0-5DB0-4ECE-BC8C-4AC6ED1C951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408" y="1244670"/>
            <a:ext cx="10793895" cy="51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 name="直線接點 3">
            <a:extLst>
              <a:ext uri="{FF2B5EF4-FFF2-40B4-BE49-F238E27FC236}">
                <a16:creationId xmlns:a16="http://schemas.microsoft.com/office/drawing/2014/main" xmlns="" id="{4FBE6284-E110-4114-B88B-0932983B201D}"/>
              </a:ext>
            </a:extLst>
          </p:cNvPr>
          <p:cNvCxnSpPr>
            <a:cxnSpLocks/>
          </p:cNvCxnSpPr>
          <p:nvPr/>
        </p:nvCxnSpPr>
        <p:spPr>
          <a:xfrm>
            <a:off x="8861425" y="2047461"/>
            <a:ext cx="0" cy="4263887"/>
          </a:xfrm>
          <a:prstGeom prst="line">
            <a:avLst/>
          </a:prstGeom>
          <a:ln w="31750" cmpd="sng">
            <a:solidFill>
              <a:srgbClr val="7030A0"/>
            </a:solidFill>
          </a:ln>
        </p:spPr>
        <p:style>
          <a:lnRef idx="3">
            <a:schemeClr val="accent2"/>
          </a:lnRef>
          <a:fillRef idx="0">
            <a:schemeClr val="accent2"/>
          </a:fillRef>
          <a:effectRef idx="2">
            <a:schemeClr val="accent2"/>
          </a:effectRef>
          <a:fontRef idx="minor">
            <a:schemeClr val="tx1"/>
          </a:fontRef>
        </p:style>
      </p:cxnSp>
      <p:sp>
        <p:nvSpPr>
          <p:cNvPr id="5" name="圓角矩形圖說文字 5">
            <a:extLst>
              <a:ext uri="{FF2B5EF4-FFF2-40B4-BE49-F238E27FC236}">
                <a16:creationId xmlns:a16="http://schemas.microsoft.com/office/drawing/2014/main" xmlns="" id="{D75D15DC-E48F-46F6-ABAC-D1C149F4B8B2}"/>
              </a:ext>
            </a:extLst>
          </p:cNvPr>
          <p:cNvSpPr/>
          <p:nvPr/>
        </p:nvSpPr>
        <p:spPr>
          <a:xfrm>
            <a:off x="1798988" y="2672555"/>
            <a:ext cx="5566422" cy="1750358"/>
          </a:xfrm>
          <a:prstGeom prst="wedgeRoundRectCallout">
            <a:avLst>
              <a:gd name="adj1" fmla="val 76416"/>
              <a:gd name="adj2" fmla="val 55376"/>
              <a:gd name="adj3" fmla="val 16667"/>
            </a:avLst>
          </a:prstGeom>
          <a:noFill/>
        </p:spPr>
        <p:style>
          <a:lnRef idx="2">
            <a:schemeClr val="accent6"/>
          </a:lnRef>
          <a:fillRef idx="1">
            <a:schemeClr val="lt1"/>
          </a:fillRef>
          <a:effectRef idx="0">
            <a:schemeClr val="accent6"/>
          </a:effectRef>
          <a:fontRef idx="minor">
            <a:schemeClr val="dk1"/>
          </a:fontRef>
        </p:style>
        <p:txBody>
          <a:bodyPr anchor="ctr"/>
          <a:lstStyle/>
          <a:p>
            <a:pPr>
              <a:defRPr/>
            </a:pP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107</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年</a:t>
            </a: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5</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月起調整生物單元控制參數</a:t>
            </a:r>
            <a:endPar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endParaRPr>
          </a:p>
          <a:p>
            <a:pPr>
              <a:defRPr/>
            </a:pP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1.MLSS-</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由</a:t>
            </a: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6,000mg/L</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降至</a:t>
            </a: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1,500mg/L</a:t>
            </a:r>
          </a:p>
          <a:p>
            <a:pPr>
              <a:defRPr/>
            </a:pP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2.SVI-</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由</a:t>
            </a: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40</a:t>
            </a:r>
            <a:r>
              <a:rPr lang="zh-TW" altLang="en-US"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提升至</a:t>
            </a:r>
            <a:r>
              <a:rPr lang="en-US" altLang="zh-TW" sz="2000" b="1" dirty="0">
                <a:ln w="0"/>
                <a:solidFill>
                  <a:schemeClr val="tx1"/>
                </a:solidFill>
                <a:effectLst>
                  <a:outerShdw blurRad="38100" dist="19050" dir="2700000" algn="tl" rotWithShape="0">
                    <a:schemeClr val="dk1">
                      <a:alpha val="40000"/>
                    </a:schemeClr>
                  </a:outerShdw>
                </a:effectLst>
                <a:latin typeface="微軟正黑體" panose="020B0604030504040204" pitchFamily="34" charset="-120"/>
              </a:rPr>
              <a:t>65</a:t>
            </a:r>
          </a:p>
          <a:p>
            <a:pPr>
              <a:defRPr/>
            </a:pPr>
            <a:r>
              <a:rPr lang="zh-TW" altLang="en-US" sz="2000" b="1" dirty="0">
                <a:ln w="0"/>
                <a:solidFill>
                  <a:srgbClr val="0066FF"/>
                </a:solidFill>
                <a:effectLst>
                  <a:outerShdw blurRad="38100" dist="19050" dir="2700000" algn="tl" rotWithShape="0">
                    <a:schemeClr val="dk1">
                      <a:alpha val="40000"/>
                    </a:schemeClr>
                  </a:outerShdw>
                </a:effectLst>
                <a:latin typeface="微軟正黑體" panose="020B0604030504040204" pitchFamily="34" charset="-120"/>
              </a:rPr>
              <a:t>成效</a:t>
            </a:r>
            <a:r>
              <a:rPr lang="en-US" altLang="zh-TW" sz="2000" b="1" dirty="0">
                <a:ln w="0"/>
                <a:solidFill>
                  <a:srgbClr val="0066FF"/>
                </a:solidFill>
                <a:effectLst>
                  <a:outerShdw blurRad="38100" dist="19050" dir="2700000" algn="tl" rotWithShape="0">
                    <a:schemeClr val="dk1">
                      <a:alpha val="40000"/>
                    </a:schemeClr>
                  </a:outerShdw>
                </a:effectLst>
                <a:latin typeface="微軟正黑體" panose="020B0604030504040204" pitchFamily="34" charset="-120"/>
              </a:rPr>
              <a:t>--</a:t>
            </a:r>
            <a:r>
              <a:rPr lang="zh-TW" altLang="en-US" sz="2000" b="1" dirty="0">
                <a:ln w="0"/>
                <a:solidFill>
                  <a:srgbClr val="0066FF"/>
                </a:solidFill>
                <a:effectLst>
                  <a:outerShdw blurRad="38100" dist="19050" dir="2700000" algn="tl" rotWithShape="0">
                    <a:schemeClr val="dk1">
                      <a:alpha val="40000"/>
                    </a:schemeClr>
                  </a:outerShdw>
                </a:effectLst>
                <a:latin typeface="微軟正黑體" panose="020B0604030504040204" pitchFamily="34" charset="-120"/>
              </a:rPr>
              <a:t>單位廢水污泥產生量及單位</a:t>
            </a:r>
            <a:r>
              <a:rPr lang="en-US" altLang="zh-TW" sz="2000" b="1" dirty="0">
                <a:ln w="0"/>
                <a:solidFill>
                  <a:srgbClr val="0066FF"/>
                </a:solidFill>
                <a:effectLst>
                  <a:outerShdw blurRad="38100" dist="19050" dir="2700000" algn="tl" rotWithShape="0">
                    <a:schemeClr val="dk1">
                      <a:alpha val="40000"/>
                    </a:schemeClr>
                  </a:outerShdw>
                </a:effectLst>
                <a:latin typeface="微軟正黑體" panose="020B0604030504040204" pitchFamily="34" charset="-120"/>
              </a:rPr>
              <a:t>COD</a:t>
            </a:r>
            <a:r>
              <a:rPr lang="zh-TW" altLang="en-US" sz="2000" b="1" dirty="0">
                <a:ln w="0"/>
                <a:solidFill>
                  <a:srgbClr val="0066FF"/>
                </a:solidFill>
                <a:effectLst>
                  <a:outerShdw blurRad="38100" dist="19050" dir="2700000" algn="tl" rotWithShape="0">
                    <a:schemeClr val="dk1">
                      <a:alpha val="40000"/>
                    </a:schemeClr>
                  </a:outerShdw>
                </a:effectLst>
                <a:latin typeface="微軟正黑體" panose="020B0604030504040204" pitchFamily="34" charset="-120"/>
              </a:rPr>
              <a:t>去除污泥產生量明顯降低</a:t>
            </a:r>
          </a:p>
        </p:txBody>
      </p:sp>
      <p:sp>
        <p:nvSpPr>
          <p:cNvPr id="6" name="橢圓 5">
            <a:extLst>
              <a:ext uri="{FF2B5EF4-FFF2-40B4-BE49-F238E27FC236}">
                <a16:creationId xmlns:a16="http://schemas.microsoft.com/office/drawing/2014/main" xmlns="" id="{44CD20AD-2BD2-4F20-AA39-5B6953493DED}"/>
              </a:ext>
            </a:extLst>
          </p:cNvPr>
          <p:cNvSpPr/>
          <p:nvPr/>
        </p:nvSpPr>
        <p:spPr>
          <a:xfrm>
            <a:off x="9689148" y="5073581"/>
            <a:ext cx="576262" cy="1079500"/>
          </a:xfrm>
          <a:prstGeom prst="ellipse">
            <a:avLst/>
          </a:prstGeom>
          <a:noFill/>
          <a:ln w="22225"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投影片編號版面配置區 8">
            <a:extLst>
              <a:ext uri="{FF2B5EF4-FFF2-40B4-BE49-F238E27FC236}">
                <a16:creationId xmlns:a16="http://schemas.microsoft.com/office/drawing/2014/main" xmlns="" id="{46815FEB-0668-44F3-B7EA-B10FD583A6E4}"/>
              </a:ext>
            </a:extLst>
          </p:cNvPr>
          <p:cNvSpPr>
            <a:spLocks noGrp="1"/>
          </p:cNvSpPr>
          <p:nvPr>
            <p:ph type="sldNum" sz="quarter" idx="12"/>
          </p:nvPr>
        </p:nvSpPr>
        <p:spPr/>
        <p:txBody>
          <a:bodyPr/>
          <a:lstStyle/>
          <a:p>
            <a:fld id="{4007B6D9-FED3-4967-8DF8-D73FDD32B262}" type="slidenum">
              <a:rPr lang="zh-TW" altLang="en-US" smtClean="0"/>
              <a:pPr/>
              <a:t>11</a:t>
            </a:fld>
            <a:endParaRPr lang="zh-TW" altLang="en-US"/>
          </a:p>
        </p:txBody>
      </p:sp>
      <p:sp>
        <p:nvSpPr>
          <p:cNvPr id="10" name="頁尾版面配置區 9">
            <a:extLst>
              <a:ext uri="{FF2B5EF4-FFF2-40B4-BE49-F238E27FC236}">
                <a16:creationId xmlns:a16="http://schemas.microsoft.com/office/drawing/2014/main" xmlns="" id="{48A87902-FC93-4568-81BF-B0D30706AD11}"/>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4065909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948AE9-BEBB-49F5-823D-2CA4FE87B8FB}"/>
              </a:ext>
            </a:extLst>
          </p:cNvPr>
          <p:cNvSpPr txBox="1">
            <a:spLocks/>
          </p:cNvSpPr>
          <p:nvPr/>
        </p:nvSpPr>
        <p:spPr>
          <a:xfrm>
            <a:off x="691382" y="325414"/>
            <a:ext cx="10189190"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參、污泥去化及放流水回收利用</a:t>
            </a:r>
            <a:r>
              <a:rPr lang="en-US" altLang="zh-TW" sz="4400" b="1" dirty="0" smtClean="0"/>
              <a:t>〈</a:t>
            </a:r>
            <a:r>
              <a:rPr lang="en-US" altLang="zh-TW" sz="4400" b="1" dirty="0"/>
              <a:t>4</a:t>
            </a:r>
            <a:r>
              <a:rPr lang="en-US" altLang="zh-TW" sz="4400" b="1" dirty="0" smtClean="0"/>
              <a:t>/4〉</a:t>
            </a:r>
            <a:endParaRPr lang="zh-TW" altLang="en-US" sz="4400" b="1" dirty="0"/>
          </a:p>
        </p:txBody>
      </p:sp>
      <p:graphicFrame>
        <p:nvGraphicFramePr>
          <p:cNvPr id="3" name="資料庫圖表 2">
            <a:extLst>
              <a:ext uri="{FF2B5EF4-FFF2-40B4-BE49-F238E27FC236}">
                <a16:creationId xmlns:a16="http://schemas.microsoft.com/office/drawing/2014/main" xmlns="" id="{59189FD9-1A3D-4E35-A9C1-A4897C618973}"/>
              </a:ext>
            </a:extLst>
          </p:cNvPr>
          <p:cNvGraphicFramePr/>
          <p:nvPr>
            <p:extLst>
              <p:ext uri="{D42A27DB-BD31-4B8C-83A1-F6EECF244321}">
                <p14:modId xmlns:p14="http://schemas.microsoft.com/office/powerpoint/2010/main" xmlns="" val="1085236368"/>
              </p:ext>
            </p:extLst>
          </p:nvPr>
        </p:nvGraphicFramePr>
        <p:xfrm>
          <a:off x="34148" y="1075075"/>
          <a:ext cx="8208912" cy="5506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a:extLst>
              <a:ext uri="{FF2B5EF4-FFF2-40B4-BE49-F238E27FC236}">
                <a16:creationId xmlns:a16="http://schemas.microsoft.com/office/drawing/2014/main" xmlns="" id="{04D96DE5-C4D7-40C0-93FA-6878489EE2F8}"/>
              </a:ext>
            </a:extLst>
          </p:cNvPr>
          <p:cNvGraphicFramePr/>
          <p:nvPr>
            <p:extLst>
              <p:ext uri="{D42A27DB-BD31-4B8C-83A1-F6EECF244321}">
                <p14:modId xmlns:p14="http://schemas.microsoft.com/office/powerpoint/2010/main" xmlns="" val="2303914184"/>
              </p:ext>
            </p:extLst>
          </p:nvPr>
        </p:nvGraphicFramePr>
        <p:xfrm>
          <a:off x="7585826" y="325414"/>
          <a:ext cx="3537025" cy="63749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矩形 4">
            <a:extLst>
              <a:ext uri="{FF2B5EF4-FFF2-40B4-BE49-F238E27FC236}">
                <a16:creationId xmlns:a16="http://schemas.microsoft.com/office/drawing/2014/main" xmlns="" id="{D1530033-AA98-4F6E-B7AB-A52D636FDE20}"/>
              </a:ext>
            </a:extLst>
          </p:cNvPr>
          <p:cNvSpPr/>
          <p:nvPr/>
        </p:nvSpPr>
        <p:spPr>
          <a:xfrm>
            <a:off x="7362602" y="5939636"/>
            <a:ext cx="3671887" cy="646112"/>
          </a:xfrm>
          <a:prstGeom prst="rect">
            <a:avLst/>
          </a:prstGeom>
          <a:noFill/>
        </p:spPr>
        <p:txBody>
          <a:bodyPr>
            <a:spAutoFit/>
          </a:bodyPr>
          <a:lstStyle/>
          <a:p>
            <a:pPr marL="361950" indent="-361950">
              <a:defRPr/>
            </a:pPr>
            <a:r>
              <a:rPr lang="en-US" altLang="zh-TW" sz="1200" dirty="0">
                <a:solidFill>
                  <a:srgbClr val="0033CC"/>
                </a:solidFill>
                <a:latin typeface="微軟正黑體" panose="020B0604030504040204" pitchFamily="34" charset="-120"/>
                <a:ea typeface="微軟正黑體" panose="020B0604030504040204" pitchFamily="34" charset="-120"/>
              </a:rPr>
              <a:t>PS:1.</a:t>
            </a:r>
            <a:r>
              <a:rPr lang="zh-TW" altLang="en-US" sz="1200" dirty="0">
                <a:solidFill>
                  <a:srgbClr val="0033CC"/>
                </a:solidFill>
                <a:latin typeface="微軟正黑體" panose="020B0604030504040204" pitchFamily="34" charset="-120"/>
                <a:ea typeface="微軟正黑體" panose="020B0604030504040204" pitchFamily="34" charset="-120"/>
              </a:rPr>
              <a:t>環境品質文教基金會的研究數據，1棵樹每日可吸收約</a:t>
            </a:r>
            <a:r>
              <a:rPr lang="en-US" altLang="zh-TW" sz="1200" dirty="0">
                <a:solidFill>
                  <a:srgbClr val="0033CC"/>
                </a:solidFill>
                <a:latin typeface="微軟正黑體" panose="020B0604030504040204" pitchFamily="34" charset="-120"/>
                <a:ea typeface="微軟正黑體" panose="020B0604030504040204" pitchFamily="34" charset="-120"/>
              </a:rPr>
              <a:t>0.03kg</a:t>
            </a:r>
            <a:r>
              <a:rPr lang="en-US" altLang="en-US" sz="1200" dirty="0">
                <a:solidFill>
                  <a:srgbClr val="0033CC"/>
                </a:solidFill>
                <a:latin typeface="微軟正黑體" panose="020B0604030504040204" pitchFamily="34" charset="-120"/>
                <a:ea typeface="微軟正黑體" panose="020B0604030504040204" pitchFamily="34" charset="-120"/>
              </a:rPr>
              <a:t>CO</a:t>
            </a:r>
            <a:r>
              <a:rPr lang="en-US" altLang="en-US" sz="1200" baseline="-25000" dirty="0">
                <a:solidFill>
                  <a:srgbClr val="0033CC"/>
                </a:solidFill>
                <a:latin typeface="微軟正黑體" panose="020B0604030504040204" pitchFamily="34" charset="-120"/>
                <a:ea typeface="微軟正黑體" panose="020B0604030504040204" pitchFamily="34" charset="-120"/>
              </a:rPr>
              <a:t>2</a:t>
            </a:r>
            <a:r>
              <a:rPr lang="zh-TW" altLang="en-US" sz="1200" dirty="0" smtClean="0">
                <a:solidFill>
                  <a:srgbClr val="0033CC"/>
                </a:solidFill>
                <a:latin typeface="微軟正黑體" panose="020B0604030504040204" pitchFamily="34" charset="-120"/>
                <a:ea typeface="微軟正黑體" panose="020B0604030504040204" pitchFamily="34" charset="-120"/>
              </a:rPr>
              <a:t>量</a:t>
            </a:r>
            <a:endParaRPr lang="en-US" altLang="zh-TW" sz="1200" dirty="0" smtClean="0">
              <a:solidFill>
                <a:srgbClr val="0033CC"/>
              </a:solidFill>
              <a:latin typeface="微軟正黑體" panose="020B0604030504040204" pitchFamily="34" charset="-120"/>
              <a:ea typeface="微軟正黑體" panose="020B0604030504040204" pitchFamily="34" charset="-120"/>
            </a:endParaRPr>
          </a:p>
          <a:p>
            <a:pPr marL="361950" indent="-361950">
              <a:defRPr/>
            </a:pPr>
            <a:r>
              <a:rPr lang="zh-TW" altLang="en-US" sz="1200" dirty="0" smtClean="0">
                <a:solidFill>
                  <a:srgbClr val="0033CC"/>
                </a:solidFill>
                <a:latin typeface="微軟正黑體" panose="020B0604030504040204" pitchFamily="34" charset="-120"/>
                <a:ea typeface="微軟正黑體" panose="020B0604030504040204" pitchFamily="34" charset="-120"/>
              </a:rPr>
              <a:t>     </a:t>
            </a:r>
            <a:r>
              <a:rPr lang="en-US" altLang="zh-TW" sz="1200" dirty="0" smtClean="0">
                <a:solidFill>
                  <a:srgbClr val="0033CC"/>
                </a:solidFill>
                <a:latin typeface="微軟正黑體" panose="020B0604030504040204" pitchFamily="34" charset="-120"/>
                <a:ea typeface="微軟正黑體" panose="020B0604030504040204" pitchFamily="34" charset="-120"/>
              </a:rPr>
              <a:t>2</a:t>
            </a:r>
            <a:r>
              <a:rPr lang="en-US" altLang="zh-TW" sz="1200" dirty="0">
                <a:solidFill>
                  <a:srgbClr val="0033CC"/>
                </a:solidFill>
                <a:latin typeface="微軟正黑體" panose="020B0604030504040204" pitchFamily="34" charset="-120"/>
                <a:ea typeface="微軟正黑體" panose="020B0604030504040204" pitchFamily="34" charset="-120"/>
              </a:rPr>
              <a:t>.</a:t>
            </a:r>
            <a:r>
              <a:rPr lang="zh-TW" altLang="en-US" sz="1200" dirty="0">
                <a:solidFill>
                  <a:srgbClr val="0033CC"/>
                </a:solidFill>
                <a:latin typeface="微軟正黑體" panose="020B0604030504040204" pitchFamily="34" charset="-120"/>
                <a:ea typeface="微軟正黑體" panose="020B0604030504040204" pitchFamily="34" charset="-120"/>
              </a:rPr>
              <a:t>台灣自來水公司</a:t>
            </a:r>
            <a:r>
              <a:rPr lang="en-US" altLang="zh-TW" sz="1200" dirty="0">
                <a:solidFill>
                  <a:srgbClr val="0033CC"/>
                </a:solidFill>
                <a:latin typeface="微軟正黑體" panose="020B0604030504040204" pitchFamily="34" charset="-120"/>
                <a:ea typeface="微軟正黑體" panose="020B0604030504040204" pitchFamily="34" charset="-120"/>
              </a:rPr>
              <a:t>:</a:t>
            </a:r>
            <a:r>
              <a:rPr lang="zh-TW" altLang="en-US" sz="1200" dirty="0">
                <a:solidFill>
                  <a:srgbClr val="0033CC"/>
                </a:solidFill>
                <a:latin typeface="微軟正黑體" panose="020B0604030504040204" pitchFamily="34" charset="-120"/>
                <a:ea typeface="微軟正黑體" panose="020B0604030504040204" pitchFamily="34" charset="-120"/>
              </a:rPr>
              <a:t>每度用水排放</a:t>
            </a:r>
            <a:r>
              <a:rPr lang="en-US" altLang="zh-TW" sz="1200" dirty="0">
                <a:solidFill>
                  <a:srgbClr val="0033CC"/>
                </a:solidFill>
                <a:latin typeface="微軟正黑體" panose="020B0604030504040204" pitchFamily="34" charset="-120"/>
                <a:ea typeface="微軟正黑體" panose="020B0604030504040204" pitchFamily="34" charset="-120"/>
              </a:rPr>
              <a:t>0.16kgCO</a:t>
            </a:r>
            <a:r>
              <a:rPr lang="en-US" altLang="zh-TW" sz="1200" baseline="-25000" dirty="0">
                <a:solidFill>
                  <a:srgbClr val="0033CC"/>
                </a:solidFill>
                <a:latin typeface="微軟正黑體" panose="020B0604030504040204" pitchFamily="34" charset="-120"/>
                <a:ea typeface="微軟正黑體" panose="020B0604030504040204" pitchFamily="34" charset="-120"/>
              </a:rPr>
              <a:t>2</a:t>
            </a:r>
            <a:endParaRPr lang="zh-TW" altLang="en-US" sz="1200" dirty="0">
              <a:solidFill>
                <a:srgbClr val="0033CC"/>
              </a:solidFill>
              <a:latin typeface="微軟正黑體" panose="020B0604030504040204" pitchFamily="34" charset="-120"/>
              <a:ea typeface="微軟正黑體" panose="020B0604030504040204" pitchFamily="34" charset="-120"/>
            </a:endParaRPr>
          </a:p>
        </p:txBody>
      </p:sp>
      <p:sp>
        <p:nvSpPr>
          <p:cNvPr id="6" name="弧形箭號 (上彎) 12">
            <a:extLst>
              <a:ext uri="{FF2B5EF4-FFF2-40B4-BE49-F238E27FC236}">
                <a16:creationId xmlns:a16="http://schemas.microsoft.com/office/drawing/2014/main" xmlns="" id="{DC9BF98C-49B3-4698-A112-F7B90D96DC38}"/>
              </a:ext>
            </a:extLst>
          </p:cNvPr>
          <p:cNvSpPr/>
          <p:nvPr/>
        </p:nvSpPr>
        <p:spPr>
          <a:xfrm rot="19120109">
            <a:off x="5353980" y="4989052"/>
            <a:ext cx="3741737" cy="9493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9" name="投影片編號版面配置區 8">
            <a:extLst>
              <a:ext uri="{FF2B5EF4-FFF2-40B4-BE49-F238E27FC236}">
                <a16:creationId xmlns:a16="http://schemas.microsoft.com/office/drawing/2014/main" xmlns="" id="{6B96A22B-F585-45E0-A10B-2E18EC79D373}"/>
              </a:ext>
            </a:extLst>
          </p:cNvPr>
          <p:cNvSpPr>
            <a:spLocks noGrp="1"/>
          </p:cNvSpPr>
          <p:nvPr>
            <p:ph type="sldNum" sz="quarter" idx="12"/>
          </p:nvPr>
        </p:nvSpPr>
        <p:spPr/>
        <p:txBody>
          <a:bodyPr/>
          <a:lstStyle/>
          <a:p>
            <a:fld id="{4007B6D9-FED3-4967-8DF8-D73FDD32B262}" type="slidenum">
              <a:rPr lang="zh-TW" altLang="en-US" smtClean="0"/>
              <a:pPr/>
              <a:t>12</a:t>
            </a:fld>
            <a:endParaRPr lang="zh-TW" altLang="en-US"/>
          </a:p>
        </p:txBody>
      </p:sp>
      <p:sp>
        <p:nvSpPr>
          <p:cNvPr id="10" name="頁尾版面配置區 9">
            <a:extLst>
              <a:ext uri="{FF2B5EF4-FFF2-40B4-BE49-F238E27FC236}">
                <a16:creationId xmlns:a16="http://schemas.microsoft.com/office/drawing/2014/main" xmlns="" id="{E9946752-032A-4187-B68C-154C0C98F4FD}"/>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403433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6EA23AC-0579-4A70-8C51-43F9CE7356B0}"/>
              </a:ext>
            </a:extLst>
          </p:cNvPr>
          <p:cNvSpPr txBox="1">
            <a:spLocks/>
          </p:cNvSpPr>
          <p:nvPr/>
        </p:nvSpPr>
        <p:spPr>
          <a:xfrm>
            <a:off x="691381" y="325414"/>
            <a:ext cx="10872529"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肆、機電設備保養、檢修及經驗傳承</a:t>
            </a:r>
            <a:r>
              <a:rPr lang="en-US" altLang="zh-TW" sz="4400" b="1" dirty="0"/>
              <a:t>〈1/3〉</a:t>
            </a:r>
            <a:endParaRPr lang="zh-TW" altLang="en-US" sz="4400" b="1" dirty="0"/>
          </a:p>
        </p:txBody>
      </p:sp>
      <p:graphicFrame>
        <p:nvGraphicFramePr>
          <p:cNvPr id="3" name="資料庫圖表 2">
            <a:extLst>
              <a:ext uri="{FF2B5EF4-FFF2-40B4-BE49-F238E27FC236}">
                <a16:creationId xmlns:a16="http://schemas.microsoft.com/office/drawing/2014/main" xmlns="" id="{08E29C00-6351-49EB-93CF-EF6F8324AC3B}"/>
              </a:ext>
            </a:extLst>
          </p:cNvPr>
          <p:cNvGraphicFramePr/>
          <p:nvPr>
            <p:extLst>
              <p:ext uri="{D42A27DB-BD31-4B8C-83A1-F6EECF244321}">
                <p14:modId xmlns:p14="http://schemas.microsoft.com/office/powerpoint/2010/main" xmlns="" val="3193374817"/>
              </p:ext>
            </p:extLst>
          </p:nvPr>
        </p:nvGraphicFramePr>
        <p:xfrm>
          <a:off x="691382" y="1598543"/>
          <a:ext cx="4135120" cy="4502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a:extLst>
              <a:ext uri="{FF2B5EF4-FFF2-40B4-BE49-F238E27FC236}">
                <a16:creationId xmlns:a16="http://schemas.microsoft.com/office/drawing/2014/main" xmlns="" id="{849B0CA1-E3AC-4451-8B2A-9B8BC236F453}"/>
              </a:ext>
            </a:extLst>
          </p:cNvPr>
          <p:cNvGraphicFramePr/>
          <p:nvPr>
            <p:extLst>
              <p:ext uri="{D42A27DB-BD31-4B8C-83A1-F6EECF244321}">
                <p14:modId xmlns:p14="http://schemas.microsoft.com/office/powerpoint/2010/main" xmlns="" val="1297989968"/>
              </p:ext>
            </p:extLst>
          </p:nvPr>
        </p:nvGraphicFramePr>
        <p:xfrm>
          <a:off x="5994401" y="1442720"/>
          <a:ext cx="5127256" cy="46583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語音泡泡: 圓角矩形 4">
            <a:extLst>
              <a:ext uri="{FF2B5EF4-FFF2-40B4-BE49-F238E27FC236}">
                <a16:creationId xmlns:a16="http://schemas.microsoft.com/office/drawing/2014/main" xmlns="" id="{1C5A6841-0E13-47EF-B220-8F919AF67E9A}"/>
              </a:ext>
            </a:extLst>
          </p:cNvPr>
          <p:cNvSpPr/>
          <p:nvPr/>
        </p:nvSpPr>
        <p:spPr>
          <a:xfrm>
            <a:off x="5110480" y="4618678"/>
            <a:ext cx="2458720" cy="847402"/>
          </a:xfrm>
          <a:prstGeom prst="wedgeRoundRectCallout">
            <a:avLst>
              <a:gd name="adj1" fmla="val 50403"/>
              <a:gd name="adj2" fmla="val 75465"/>
              <a:gd name="adj3" fmla="val 16667"/>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b="1" dirty="0">
                <a:effectLst>
                  <a:outerShdw blurRad="38100" dist="38100" dir="2700000" algn="tl">
                    <a:srgbClr val="000000">
                      <a:alpha val="43137"/>
                    </a:srgbClr>
                  </a:outerShdw>
                </a:effectLst>
                <a:latin typeface="+mn-ea"/>
              </a:rPr>
              <a:t>導入</a:t>
            </a:r>
            <a:r>
              <a:rPr lang="en-US" altLang="zh-TW" sz="2400" b="1" dirty="0">
                <a:effectLst>
                  <a:outerShdw blurRad="38100" dist="38100" dir="2700000" algn="tl">
                    <a:srgbClr val="000000">
                      <a:alpha val="43137"/>
                    </a:srgbClr>
                  </a:outerShdw>
                </a:effectLst>
                <a:latin typeface="+mn-ea"/>
              </a:rPr>
              <a:t>ISO 45001 </a:t>
            </a:r>
          </a:p>
          <a:p>
            <a:pPr algn="ctr"/>
            <a:r>
              <a:rPr lang="zh-TW" altLang="en-US" sz="2400" b="1" dirty="0">
                <a:effectLst>
                  <a:outerShdw blurRad="38100" dist="38100" dir="2700000" algn="tl">
                    <a:srgbClr val="000000">
                      <a:alpha val="43137"/>
                    </a:srgbClr>
                  </a:outerShdw>
                </a:effectLst>
                <a:latin typeface="+mn-ea"/>
              </a:rPr>
              <a:t>風險管理</a:t>
            </a:r>
          </a:p>
        </p:txBody>
      </p:sp>
      <p:sp>
        <p:nvSpPr>
          <p:cNvPr id="8" name="投影片編號版面配置區 7">
            <a:extLst>
              <a:ext uri="{FF2B5EF4-FFF2-40B4-BE49-F238E27FC236}">
                <a16:creationId xmlns:a16="http://schemas.microsoft.com/office/drawing/2014/main" xmlns="" id="{F074BE39-A2CA-4BB0-B5B4-DF03BBF2510C}"/>
              </a:ext>
            </a:extLst>
          </p:cNvPr>
          <p:cNvSpPr>
            <a:spLocks noGrp="1"/>
          </p:cNvSpPr>
          <p:nvPr>
            <p:ph type="sldNum" sz="quarter" idx="12"/>
          </p:nvPr>
        </p:nvSpPr>
        <p:spPr/>
        <p:txBody>
          <a:bodyPr/>
          <a:lstStyle/>
          <a:p>
            <a:fld id="{4007B6D9-FED3-4967-8DF8-D73FDD32B262}" type="slidenum">
              <a:rPr lang="zh-TW" altLang="en-US" smtClean="0"/>
              <a:pPr/>
              <a:t>13</a:t>
            </a:fld>
            <a:endParaRPr lang="zh-TW" altLang="en-US"/>
          </a:p>
        </p:txBody>
      </p:sp>
      <p:sp>
        <p:nvSpPr>
          <p:cNvPr id="9" name="頁尾版面配置區 8">
            <a:extLst>
              <a:ext uri="{FF2B5EF4-FFF2-40B4-BE49-F238E27FC236}">
                <a16:creationId xmlns:a16="http://schemas.microsoft.com/office/drawing/2014/main" xmlns="" id="{7481B283-35EB-4588-9CD6-2A7638B0F111}"/>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952903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B0BFE96-1BDC-43CE-81EA-746E4D0462A0}"/>
              </a:ext>
            </a:extLst>
          </p:cNvPr>
          <p:cNvSpPr txBox="1">
            <a:spLocks/>
          </p:cNvSpPr>
          <p:nvPr/>
        </p:nvSpPr>
        <p:spPr>
          <a:xfrm>
            <a:off x="691382" y="325414"/>
            <a:ext cx="1097950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肆、機電設備保養、檢修及經驗傳承</a:t>
            </a:r>
            <a:r>
              <a:rPr lang="en-US" altLang="zh-TW" sz="4400" b="1" dirty="0"/>
              <a:t>〈2/3〉</a:t>
            </a:r>
            <a:endParaRPr lang="zh-TW" altLang="en-US" sz="4400" b="1" dirty="0"/>
          </a:p>
        </p:txBody>
      </p:sp>
      <p:grpSp>
        <p:nvGrpSpPr>
          <p:cNvPr id="3" name="群組 2">
            <a:extLst>
              <a:ext uri="{FF2B5EF4-FFF2-40B4-BE49-F238E27FC236}">
                <a16:creationId xmlns:a16="http://schemas.microsoft.com/office/drawing/2014/main" xmlns="" id="{EA13A97C-60E3-4987-983F-0171672381E5}"/>
              </a:ext>
            </a:extLst>
          </p:cNvPr>
          <p:cNvGrpSpPr/>
          <p:nvPr/>
        </p:nvGrpSpPr>
        <p:grpSpPr>
          <a:xfrm>
            <a:off x="3442321" y="2032794"/>
            <a:ext cx="8297863" cy="4303712"/>
            <a:chOff x="1074737" y="2363788"/>
            <a:chExt cx="8297863" cy="4303712"/>
          </a:xfrm>
        </p:grpSpPr>
        <p:pic>
          <p:nvPicPr>
            <p:cNvPr id="4" name="圖片 8">
              <a:extLst>
                <a:ext uri="{FF2B5EF4-FFF2-40B4-BE49-F238E27FC236}">
                  <a16:creationId xmlns:a16="http://schemas.microsoft.com/office/drawing/2014/main" xmlns="" id="{D555772A-CEE8-43E9-9C1E-D1F7D260C876}"/>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4737" y="2535238"/>
              <a:ext cx="8297863"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圖片 10">
              <a:extLst>
                <a:ext uri="{FF2B5EF4-FFF2-40B4-BE49-F238E27FC236}">
                  <a16:creationId xmlns:a16="http://schemas.microsoft.com/office/drawing/2014/main" xmlns="" id="{D66FC6E7-B74D-49B9-8106-C1DD269D023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550" y="2363788"/>
              <a:ext cx="1895475"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圖片 11">
              <a:extLst>
                <a:ext uri="{FF2B5EF4-FFF2-40B4-BE49-F238E27FC236}">
                  <a16:creationId xmlns:a16="http://schemas.microsoft.com/office/drawing/2014/main" xmlns="" id="{986AE2D4-1371-487F-B80F-162EB0DFCAA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5838" y="2363788"/>
              <a:ext cx="1933575"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矩形 6">
            <a:extLst>
              <a:ext uri="{FF2B5EF4-FFF2-40B4-BE49-F238E27FC236}">
                <a16:creationId xmlns:a16="http://schemas.microsoft.com/office/drawing/2014/main" xmlns="" id="{29E88E3E-CD15-45D3-A752-7C7EADD72495}"/>
              </a:ext>
            </a:extLst>
          </p:cNvPr>
          <p:cNvSpPr/>
          <p:nvPr/>
        </p:nvSpPr>
        <p:spPr>
          <a:xfrm>
            <a:off x="724386" y="1263031"/>
            <a:ext cx="9981228" cy="1077218"/>
          </a:xfrm>
          <a:prstGeom prst="rect">
            <a:avLst/>
          </a:prstGeom>
        </p:spPr>
        <p:txBody>
          <a:bodyPr wrap="square">
            <a:spAutoFit/>
          </a:bodyPr>
          <a:lstStyle/>
          <a:p>
            <a:r>
              <a:rPr lang="zh-TW" altLang="en-US" sz="3200"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rPr>
              <a:t>落實機電設備保、檢、修及經驗養成計畫</a:t>
            </a:r>
            <a:r>
              <a:rPr lang="en-US" altLang="zh-TW" sz="3200"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rPr>
              <a:t>-</a:t>
            </a:r>
            <a:r>
              <a:rPr lang="zh-TW" altLang="en-US" sz="28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Unicode MS" panose="020B0604020202020204" pitchFamily="34" charset="-120"/>
                <a:ea typeface="全真中圓體" panose="02010609000101010101" pitchFamily="49" charset="-120"/>
                <a:cs typeface="Arial Unicode MS" panose="020B0604020202020204" pitchFamily="34" charset="-120"/>
              </a:rPr>
              <a:t>制定機電履歷</a:t>
            </a:r>
            <a:endParaRPr lang="zh-TW" altLang="en-US" sz="2800" spc="50" dirty="0">
              <a:ln w="9525" cmpd="sng">
                <a:solidFill>
                  <a:schemeClr val="accent1"/>
                </a:solidFill>
                <a:prstDash val="solid"/>
              </a:ln>
              <a:solidFill>
                <a:srgbClr val="70AD47">
                  <a:tint val="1000"/>
                </a:srgbClr>
              </a:solidFill>
              <a:effectLst>
                <a:glow rad="38100">
                  <a:schemeClr val="accent1">
                    <a:alpha val="40000"/>
                  </a:schemeClr>
                </a:glow>
              </a:effectLst>
              <a:ea typeface="全真中圓體" panose="02010609000101010101" pitchFamily="49" charset="-120"/>
            </a:endParaRPr>
          </a:p>
          <a:p>
            <a:endParaRPr lang="zh-TW" altLang="en-US" sz="3200"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endParaRPr>
          </a:p>
        </p:txBody>
      </p:sp>
      <p:graphicFrame>
        <p:nvGraphicFramePr>
          <p:cNvPr id="8" name="資料庫圖表 7">
            <a:extLst>
              <a:ext uri="{FF2B5EF4-FFF2-40B4-BE49-F238E27FC236}">
                <a16:creationId xmlns:a16="http://schemas.microsoft.com/office/drawing/2014/main" xmlns="" id="{65B08869-4158-4D9D-A9B8-1D005C72447B}"/>
              </a:ext>
            </a:extLst>
          </p:cNvPr>
          <p:cNvGraphicFramePr/>
          <p:nvPr>
            <p:extLst>
              <p:ext uri="{D42A27DB-BD31-4B8C-83A1-F6EECF244321}">
                <p14:modId xmlns:p14="http://schemas.microsoft.com/office/powerpoint/2010/main" xmlns="" val="33048304"/>
              </p:ext>
            </p:extLst>
          </p:nvPr>
        </p:nvGraphicFramePr>
        <p:xfrm>
          <a:off x="6370733" y="3177232"/>
          <a:ext cx="2969209" cy="2404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資料庫圖表 10">
            <a:extLst>
              <a:ext uri="{FF2B5EF4-FFF2-40B4-BE49-F238E27FC236}">
                <a16:creationId xmlns:a16="http://schemas.microsoft.com/office/drawing/2014/main" xmlns="" id="{B6899040-378C-4281-89E5-CAD20F85B546}"/>
              </a:ext>
            </a:extLst>
          </p:cNvPr>
          <p:cNvGraphicFramePr/>
          <p:nvPr>
            <p:extLst>
              <p:ext uri="{D42A27DB-BD31-4B8C-83A1-F6EECF244321}">
                <p14:modId xmlns:p14="http://schemas.microsoft.com/office/powerpoint/2010/main" xmlns="" val="870864946"/>
              </p:ext>
            </p:extLst>
          </p:nvPr>
        </p:nvGraphicFramePr>
        <p:xfrm>
          <a:off x="123183" y="325414"/>
          <a:ext cx="3596951" cy="680689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投影片編號版面配置區 13">
            <a:extLst>
              <a:ext uri="{FF2B5EF4-FFF2-40B4-BE49-F238E27FC236}">
                <a16:creationId xmlns:a16="http://schemas.microsoft.com/office/drawing/2014/main" xmlns="" id="{DF8C1234-E354-491B-9FC0-0F33EF0F00C9}"/>
              </a:ext>
            </a:extLst>
          </p:cNvPr>
          <p:cNvSpPr>
            <a:spLocks noGrp="1"/>
          </p:cNvSpPr>
          <p:nvPr>
            <p:ph type="sldNum" sz="quarter" idx="12"/>
          </p:nvPr>
        </p:nvSpPr>
        <p:spPr/>
        <p:txBody>
          <a:bodyPr/>
          <a:lstStyle/>
          <a:p>
            <a:fld id="{4007B6D9-FED3-4967-8DF8-D73FDD32B262}" type="slidenum">
              <a:rPr lang="zh-TW" altLang="en-US" smtClean="0"/>
              <a:pPr/>
              <a:t>14</a:t>
            </a:fld>
            <a:endParaRPr lang="zh-TW" altLang="en-US"/>
          </a:p>
        </p:txBody>
      </p:sp>
      <p:sp>
        <p:nvSpPr>
          <p:cNvPr id="15" name="頁尾版面配置區 14">
            <a:extLst>
              <a:ext uri="{FF2B5EF4-FFF2-40B4-BE49-F238E27FC236}">
                <a16:creationId xmlns:a16="http://schemas.microsoft.com/office/drawing/2014/main" xmlns="" id="{C3F534E5-7681-4A1B-BE23-2163BA933DF7}"/>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56568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1">
            <a:extLst>
              <a:ext uri="{FF2B5EF4-FFF2-40B4-BE49-F238E27FC236}">
                <a16:creationId xmlns:a16="http://schemas.microsoft.com/office/drawing/2014/main" xmlns="" id="{FAD41E79-1952-41E5-973F-A99C2C09F96F}"/>
              </a:ext>
            </a:extLst>
          </p:cNvPr>
          <p:cNvPicPr>
            <a:picLocks noChangeAspect="1"/>
          </p:cNvPicPr>
          <p:nvPr/>
        </p:nvPicPr>
        <p:blipFill>
          <a:blip r:embed="rId2" cstate="print">
            <a:extLst>
              <a:ext uri="{28A0092B-C50C-407E-A947-70E740481C1C}">
                <a14:useLocalDpi xmlns:a14="http://schemas.microsoft.com/office/drawing/2010/main" xmlns="" val="0"/>
              </a:ext>
            </a:extLst>
          </a:blip>
          <a:srcRect l="2528" t="7039" r="1221" b="813"/>
          <a:stretch>
            <a:fillRect/>
          </a:stretch>
        </p:blipFill>
        <p:spPr bwMode="auto">
          <a:xfrm>
            <a:off x="4117007" y="2426717"/>
            <a:ext cx="7927909" cy="4159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標題 1">
            <a:extLst>
              <a:ext uri="{FF2B5EF4-FFF2-40B4-BE49-F238E27FC236}">
                <a16:creationId xmlns:a16="http://schemas.microsoft.com/office/drawing/2014/main" xmlns="" id="{E59AC3A5-F40A-4182-A468-6503465B1561}"/>
              </a:ext>
            </a:extLst>
          </p:cNvPr>
          <p:cNvSpPr txBox="1">
            <a:spLocks/>
          </p:cNvSpPr>
          <p:nvPr/>
        </p:nvSpPr>
        <p:spPr>
          <a:xfrm>
            <a:off x="691382" y="325414"/>
            <a:ext cx="10952444"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肆、機電設備保養、檢修及經驗傳承</a:t>
            </a:r>
            <a:r>
              <a:rPr lang="en-US" altLang="zh-TW" sz="4400" b="1" dirty="0"/>
              <a:t>〈3/3〉</a:t>
            </a:r>
            <a:endParaRPr lang="zh-TW" altLang="en-US" sz="4400" b="1" dirty="0"/>
          </a:p>
        </p:txBody>
      </p:sp>
      <p:graphicFrame>
        <p:nvGraphicFramePr>
          <p:cNvPr id="4" name="資料庫圖表 3">
            <a:extLst>
              <a:ext uri="{FF2B5EF4-FFF2-40B4-BE49-F238E27FC236}">
                <a16:creationId xmlns:a16="http://schemas.microsoft.com/office/drawing/2014/main" xmlns="" id="{8A8F5087-4547-4185-8D48-22B8DF8183CA}"/>
              </a:ext>
            </a:extLst>
          </p:cNvPr>
          <p:cNvGraphicFramePr/>
          <p:nvPr>
            <p:extLst>
              <p:ext uri="{D42A27DB-BD31-4B8C-83A1-F6EECF244321}">
                <p14:modId xmlns:p14="http://schemas.microsoft.com/office/powerpoint/2010/main" xmlns="" val="2020104007"/>
              </p:ext>
            </p:extLst>
          </p:nvPr>
        </p:nvGraphicFramePr>
        <p:xfrm>
          <a:off x="-356071" y="1883642"/>
          <a:ext cx="5014897" cy="395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a16="http://schemas.microsoft.com/office/drawing/2014/main" xmlns="" id="{95F96630-E10B-4561-8517-DA7517B4DFAC}"/>
              </a:ext>
            </a:extLst>
          </p:cNvPr>
          <p:cNvSpPr/>
          <p:nvPr/>
        </p:nvSpPr>
        <p:spPr>
          <a:xfrm>
            <a:off x="548173" y="1172817"/>
            <a:ext cx="11095653" cy="584775"/>
          </a:xfrm>
          <a:prstGeom prst="rect">
            <a:avLst/>
          </a:prstGeom>
        </p:spPr>
        <p:txBody>
          <a:bodyPr wrap="square">
            <a:spAutoFit/>
          </a:bodyPr>
          <a:lstStyle/>
          <a:p>
            <a:r>
              <a:rPr lang="zh-TW"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rPr>
              <a:t>落實機電設備保、檢、修及經驗養成計畫</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rPr>
              <a:t>-</a:t>
            </a:r>
            <a:r>
              <a:rPr lang="zh-TW"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Unicode MS" panose="020B0604020202020204" pitchFamily="34" charset="-120"/>
                <a:ea typeface="全真中圓體" panose="02010609000101010101" pitchFamily="49" charset="-120"/>
                <a:cs typeface="Arial Unicode MS" panose="020B0604020202020204" pitchFamily="34" charset="-120"/>
              </a:rPr>
              <a:t>紅外線檢測</a:t>
            </a:r>
            <a:endParaRPr lang="zh-TW" alt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Unicode MS" panose="020B0604020202020204" pitchFamily="34" charset="-120"/>
              <a:ea typeface="全真中圓體" panose="02010609000101010101" pitchFamily="49" charset="-120"/>
              <a:cs typeface="Arial Unicode MS" panose="020B0604020202020204" pitchFamily="34" charset="-120"/>
            </a:endParaRPr>
          </a:p>
        </p:txBody>
      </p:sp>
      <p:sp>
        <p:nvSpPr>
          <p:cNvPr id="6" name="矩形: 圓角 5">
            <a:extLst>
              <a:ext uri="{FF2B5EF4-FFF2-40B4-BE49-F238E27FC236}">
                <a16:creationId xmlns:a16="http://schemas.microsoft.com/office/drawing/2014/main" xmlns="" id="{7F951FB4-8A20-4023-9EDE-785B7D79FE6D}"/>
              </a:ext>
            </a:extLst>
          </p:cNvPr>
          <p:cNvSpPr/>
          <p:nvPr/>
        </p:nvSpPr>
        <p:spPr>
          <a:xfrm>
            <a:off x="5224032" y="1823516"/>
            <a:ext cx="4578958" cy="528059"/>
          </a:xfrm>
          <a:prstGeom prst="roundRect">
            <a:avLst/>
          </a:prstGeom>
          <a:gradFill>
            <a:gsLst>
              <a:gs pos="0">
                <a:schemeClr val="accent6">
                  <a:lumMod val="60000"/>
                  <a:lumOff val="4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kern="0" dirty="0">
                <a:solidFill>
                  <a:srgbClr val="0033CC"/>
                </a:solidFill>
                <a:latin typeface="微軟正黑體" panose="020B0604030504040204" pitchFamily="34" charset="-120"/>
                <a:ea typeface="微軟正黑體" panose="020B0604030504040204" pitchFamily="34" charset="-120"/>
              </a:rPr>
              <a:t>電器火災預防改善</a:t>
            </a:r>
            <a:r>
              <a:rPr lang="en-US" altLang="zh-TW" sz="2000" b="1" kern="0" dirty="0">
                <a:solidFill>
                  <a:srgbClr val="0033CC"/>
                </a:solidFill>
                <a:latin typeface="微軟正黑體" panose="020B0604030504040204" pitchFamily="34" charset="-120"/>
                <a:ea typeface="微軟正黑體" panose="020B0604030504040204" pitchFamily="34" charset="-120"/>
              </a:rPr>
              <a:t>(</a:t>
            </a:r>
            <a:r>
              <a:rPr lang="zh-TW" altLang="en-US" sz="2000" b="1" kern="0" dirty="0">
                <a:solidFill>
                  <a:srgbClr val="0033CC"/>
                </a:solidFill>
                <a:latin typeface="微軟正黑體" panose="020B0604030504040204" pitchFamily="34" charset="-120"/>
                <a:ea typeface="微軟正黑體" panose="020B0604030504040204" pitchFamily="34" charset="-120"/>
              </a:rPr>
              <a:t>紅外線檢測</a:t>
            </a:r>
            <a:r>
              <a:rPr lang="en-US" altLang="zh-TW" sz="2000" b="1" kern="0" dirty="0">
                <a:solidFill>
                  <a:srgbClr val="0033CC"/>
                </a:solidFill>
                <a:latin typeface="微軟正黑體" panose="020B0604030504040204" pitchFamily="34" charset="-120"/>
                <a:ea typeface="微軟正黑體" panose="020B0604030504040204" pitchFamily="34" charset="-120"/>
              </a:rPr>
              <a:t>)</a:t>
            </a:r>
            <a:endParaRPr lang="zh-TW" altLang="en-US" sz="2000" dirty="0">
              <a:solidFill>
                <a:prstClr val="white"/>
              </a:solidFill>
            </a:endParaRPr>
          </a:p>
        </p:txBody>
      </p:sp>
      <p:sp>
        <p:nvSpPr>
          <p:cNvPr id="7" name="書卷: 水平 6">
            <a:extLst>
              <a:ext uri="{FF2B5EF4-FFF2-40B4-BE49-F238E27FC236}">
                <a16:creationId xmlns:a16="http://schemas.microsoft.com/office/drawing/2014/main" xmlns="" id="{E7642C94-41D0-41E0-9808-78836DFF8823}"/>
              </a:ext>
            </a:extLst>
          </p:cNvPr>
          <p:cNvSpPr/>
          <p:nvPr/>
        </p:nvSpPr>
        <p:spPr>
          <a:xfrm>
            <a:off x="277604" y="5843098"/>
            <a:ext cx="3627783" cy="6270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b="1" dirty="0">
                <a:solidFill>
                  <a:prstClr val="white"/>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b="1" dirty="0">
                <a:solidFill>
                  <a:prstClr val="white"/>
                </a:solidFill>
                <a:effectLst>
                  <a:outerShdw blurRad="38100" dist="38100" dir="2700000" algn="tl">
                    <a:srgbClr val="000000">
                      <a:alpha val="43137"/>
                    </a:srgbClr>
                  </a:outerShdw>
                </a:effectLst>
                <a:latin typeface="微軟正黑體" pitchFamily="34" charset="-120"/>
                <a:ea typeface="微軟正黑體" pitchFamily="34" charset="-120"/>
              </a:rPr>
              <a:t>產業工作環境改善計畫</a:t>
            </a:r>
            <a:endParaRPr lang="zh-TW" altLang="en-US" dirty="0">
              <a:solidFill>
                <a:prstClr val="white"/>
              </a:solidFill>
            </a:endParaRPr>
          </a:p>
        </p:txBody>
      </p:sp>
      <p:sp>
        <p:nvSpPr>
          <p:cNvPr id="10" name="投影片編號版面配置區 9">
            <a:extLst>
              <a:ext uri="{FF2B5EF4-FFF2-40B4-BE49-F238E27FC236}">
                <a16:creationId xmlns:a16="http://schemas.microsoft.com/office/drawing/2014/main" xmlns="" id="{39F2F32F-BD13-4421-8391-AB55E6BD1260}"/>
              </a:ext>
            </a:extLst>
          </p:cNvPr>
          <p:cNvSpPr>
            <a:spLocks noGrp="1"/>
          </p:cNvSpPr>
          <p:nvPr>
            <p:ph type="sldNum" sz="quarter" idx="12"/>
          </p:nvPr>
        </p:nvSpPr>
        <p:spPr/>
        <p:txBody>
          <a:bodyPr/>
          <a:lstStyle/>
          <a:p>
            <a:fld id="{4007B6D9-FED3-4967-8DF8-D73FDD32B262}" type="slidenum">
              <a:rPr lang="zh-TW" altLang="en-US" smtClean="0"/>
              <a:pPr/>
              <a:t>15</a:t>
            </a:fld>
            <a:endParaRPr lang="zh-TW" altLang="en-US"/>
          </a:p>
        </p:txBody>
      </p:sp>
      <p:sp>
        <p:nvSpPr>
          <p:cNvPr id="11" name="頁尾版面配置區 10">
            <a:extLst>
              <a:ext uri="{FF2B5EF4-FFF2-40B4-BE49-F238E27FC236}">
                <a16:creationId xmlns:a16="http://schemas.microsoft.com/office/drawing/2014/main" xmlns="" id="{EC3E6C92-3A4F-45D2-9959-D9C99D8D0D8E}"/>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857200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83A8F0-D00D-41EE-86E9-39A41B80A04E}"/>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伍、空氣污染管理</a:t>
            </a:r>
            <a:r>
              <a:rPr lang="en-US" altLang="zh-TW" sz="4400" b="1" dirty="0"/>
              <a:t>〈1/2〉</a:t>
            </a:r>
            <a:endParaRPr lang="zh-TW" altLang="en-US" sz="4400" b="1" dirty="0"/>
          </a:p>
        </p:txBody>
      </p:sp>
      <p:graphicFrame>
        <p:nvGraphicFramePr>
          <p:cNvPr id="3" name="資料庫圖表 2">
            <a:extLst>
              <a:ext uri="{FF2B5EF4-FFF2-40B4-BE49-F238E27FC236}">
                <a16:creationId xmlns:a16="http://schemas.microsoft.com/office/drawing/2014/main" xmlns="" id="{3AA21047-5E6D-4D12-B0FD-0D8C092340D7}"/>
              </a:ext>
            </a:extLst>
          </p:cNvPr>
          <p:cNvGraphicFramePr/>
          <p:nvPr>
            <p:extLst>
              <p:ext uri="{D42A27DB-BD31-4B8C-83A1-F6EECF244321}">
                <p14:modId xmlns:p14="http://schemas.microsoft.com/office/powerpoint/2010/main" xmlns="" val="2582362451"/>
              </p:ext>
            </p:extLst>
          </p:nvPr>
        </p:nvGraphicFramePr>
        <p:xfrm>
          <a:off x="-341670" y="1592442"/>
          <a:ext cx="11563911" cy="517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xmlns="" id="{5C83B19E-6B56-42AA-AE48-75CCD52BACC0}"/>
              </a:ext>
            </a:extLst>
          </p:cNvPr>
          <p:cNvSpPr/>
          <p:nvPr/>
        </p:nvSpPr>
        <p:spPr>
          <a:xfrm>
            <a:off x="983273" y="941402"/>
            <a:ext cx="5325432" cy="523220"/>
          </a:xfrm>
          <a:prstGeom prst="rect">
            <a:avLst/>
          </a:prstGeom>
          <a:noFill/>
        </p:spPr>
        <p:txBody>
          <a:bodyPr wrap="square">
            <a:spAutoFit/>
          </a:bodyPr>
          <a:lstStyle/>
          <a:p>
            <a:pPr>
              <a:defRPr/>
            </a:pPr>
            <a:r>
              <a:rPr lang="zh-TW" altLang="en-US" sz="2800" b="1" dirty="0">
                <a:ln w="13462">
                  <a:solidFill>
                    <a:schemeClr val="bg1"/>
                  </a:solidFill>
                  <a:prstDash val="solid"/>
                </a:ln>
                <a:solidFill>
                  <a:srgbClr val="3366CC"/>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污水廠廠</a:t>
            </a:r>
            <a:r>
              <a:rPr lang="zh-TW" altLang="zh-TW" sz="2800" b="1" dirty="0">
                <a:ln w="13462">
                  <a:solidFill>
                    <a:schemeClr val="bg1"/>
                  </a:solidFill>
                  <a:prstDash val="solid"/>
                </a:ln>
                <a:solidFill>
                  <a:srgbClr val="3366CC"/>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內空氣污染</a:t>
            </a:r>
            <a:r>
              <a:rPr lang="zh-TW" altLang="en-US" sz="2800" b="1" dirty="0">
                <a:ln w="13462">
                  <a:solidFill>
                    <a:schemeClr val="bg1"/>
                  </a:solidFill>
                  <a:prstDash val="solid"/>
                </a:ln>
                <a:solidFill>
                  <a:srgbClr val="3366CC"/>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自主</a:t>
            </a:r>
            <a:r>
              <a:rPr lang="zh-TW" altLang="zh-TW" sz="2800" b="1" dirty="0">
                <a:ln w="13462">
                  <a:solidFill>
                    <a:schemeClr val="bg1"/>
                  </a:solidFill>
                  <a:prstDash val="solid"/>
                </a:ln>
                <a:solidFill>
                  <a:srgbClr val="3366CC"/>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管理</a:t>
            </a:r>
            <a:endParaRPr lang="zh-TW" altLang="en-US" sz="2800" b="1" dirty="0">
              <a:ln w="13462">
                <a:solidFill>
                  <a:schemeClr val="bg1"/>
                </a:solidFill>
                <a:prstDash val="solid"/>
              </a:ln>
              <a:solidFill>
                <a:srgbClr val="3366CC"/>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p:txBody>
      </p:sp>
      <p:sp>
        <p:nvSpPr>
          <p:cNvPr id="7" name="投影片編號版面配置區 6">
            <a:extLst>
              <a:ext uri="{FF2B5EF4-FFF2-40B4-BE49-F238E27FC236}">
                <a16:creationId xmlns:a16="http://schemas.microsoft.com/office/drawing/2014/main" xmlns="" id="{2A179FD1-C437-4AD4-AF95-2030392ADA4C}"/>
              </a:ext>
            </a:extLst>
          </p:cNvPr>
          <p:cNvSpPr>
            <a:spLocks noGrp="1"/>
          </p:cNvSpPr>
          <p:nvPr>
            <p:ph type="sldNum" sz="quarter" idx="12"/>
          </p:nvPr>
        </p:nvSpPr>
        <p:spPr/>
        <p:txBody>
          <a:bodyPr/>
          <a:lstStyle/>
          <a:p>
            <a:fld id="{4007B6D9-FED3-4967-8DF8-D73FDD32B262}" type="slidenum">
              <a:rPr lang="zh-TW" altLang="en-US" smtClean="0"/>
              <a:pPr/>
              <a:t>16</a:t>
            </a:fld>
            <a:endParaRPr lang="zh-TW" altLang="en-US"/>
          </a:p>
        </p:txBody>
      </p:sp>
      <p:sp>
        <p:nvSpPr>
          <p:cNvPr id="8" name="頁尾版面配置區 7">
            <a:extLst>
              <a:ext uri="{FF2B5EF4-FFF2-40B4-BE49-F238E27FC236}">
                <a16:creationId xmlns:a16="http://schemas.microsoft.com/office/drawing/2014/main" xmlns="" id="{B3C05E78-6548-475E-AB73-35EF0B4EF82D}"/>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683887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F7A572F-F6C5-4C8F-9155-864BC3EEA8DA}"/>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伍、空氣污染管理</a:t>
            </a:r>
            <a:r>
              <a:rPr lang="en-US" altLang="zh-TW" sz="4400" b="1" dirty="0"/>
              <a:t>〈2/2〉</a:t>
            </a:r>
            <a:endParaRPr lang="zh-TW" altLang="en-US" sz="4400" b="1" dirty="0"/>
          </a:p>
        </p:txBody>
      </p:sp>
      <p:graphicFrame>
        <p:nvGraphicFramePr>
          <p:cNvPr id="3" name="資料庫圖表 2">
            <a:extLst>
              <a:ext uri="{FF2B5EF4-FFF2-40B4-BE49-F238E27FC236}">
                <a16:creationId xmlns:a16="http://schemas.microsoft.com/office/drawing/2014/main" xmlns="" id="{701A4EE2-0FE6-4E59-9BFB-695BC73D3897}"/>
              </a:ext>
            </a:extLst>
          </p:cNvPr>
          <p:cNvGraphicFramePr/>
          <p:nvPr>
            <p:extLst>
              <p:ext uri="{D42A27DB-BD31-4B8C-83A1-F6EECF244321}">
                <p14:modId xmlns:p14="http://schemas.microsoft.com/office/powerpoint/2010/main" xmlns="" val="3708928081"/>
              </p:ext>
            </p:extLst>
          </p:nvPr>
        </p:nvGraphicFramePr>
        <p:xfrm>
          <a:off x="1492019" y="586602"/>
          <a:ext cx="9640582" cy="617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xmlns="" id="{E265FF43-1C29-4F04-8E7F-7552AFF07BB5}"/>
              </a:ext>
            </a:extLst>
          </p:cNvPr>
          <p:cNvSpPr/>
          <p:nvPr/>
        </p:nvSpPr>
        <p:spPr>
          <a:xfrm>
            <a:off x="838830" y="1221512"/>
            <a:ext cx="2950850" cy="1384995"/>
          </a:xfrm>
          <a:prstGeom prst="rect">
            <a:avLst/>
          </a:prstGeom>
          <a:noFill/>
        </p:spPr>
        <p:txBody>
          <a:bodyPr wrap="square">
            <a:spAutoFit/>
          </a:bodyPr>
          <a:lstStyle/>
          <a:p>
            <a:pPr algn="ctr">
              <a:defRPr/>
            </a:pPr>
            <a:r>
              <a:rPr lang="zh-TW"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軟正黑體" panose="020B0604030504040204" pitchFamily="34" charset="-120"/>
                <a:ea typeface="微軟正黑體" panose="020B0604030504040204" pitchFamily="34" charset="-120"/>
              </a:rPr>
              <a:t>今年廠商或居民</a:t>
            </a:r>
            <a:endParaRPr lang="en-US" altLang="zh-TW"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軟正黑體" panose="020B0604030504040204" pitchFamily="34" charset="-120"/>
              <a:ea typeface="微軟正黑體" panose="020B0604030504040204" pitchFamily="34" charset="-120"/>
            </a:endParaRPr>
          </a:p>
          <a:p>
            <a:pPr algn="ctr">
              <a:defRPr/>
            </a:pPr>
            <a:r>
              <a:rPr lang="zh-TW"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軟正黑體" panose="020B0604030504040204" pitchFamily="34" charset="-120"/>
                <a:ea typeface="微軟正黑體" panose="020B0604030504040204" pitchFamily="34" charset="-120"/>
              </a:rPr>
              <a:t>空污陳情僅</a:t>
            </a:r>
            <a:r>
              <a:rPr lang="en-US" altLang="zh-TW"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軟正黑體" panose="020B0604030504040204" pitchFamily="34" charset="-120"/>
                <a:ea typeface="微軟正黑體" panose="020B0604030504040204" pitchFamily="34" charset="-120"/>
              </a:rPr>
              <a:t>5</a:t>
            </a:r>
            <a:r>
              <a:rPr lang="zh-TW"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軟正黑體" panose="020B0604030504040204" pitchFamily="34" charset="-120"/>
                <a:ea typeface="微軟正黑體" panose="020B0604030504040204" pitchFamily="34" charset="-120"/>
              </a:rPr>
              <a:t>件次</a:t>
            </a:r>
            <a:r>
              <a:rPr lang="zh-TW" altLang="en-US" sz="2800" b="1" dirty="0">
                <a:ln w="12700" cmpd="sng">
                  <a:solidFill>
                    <a:schemeClr val="accent4"/>
                  </a:solidFill>
                  <a:prstDash val="solid"/>
                </a:ln>
                <a:solidFill>
                  <a:srgbClr val="FF0000"/>
                </a:solidFill>
                <a:latin typeface="微軟正黑體" panose="020B0604030504040204" pitchFamily="34" charset="-120"/>
                <a:ea typeface="微軟正黑體" panose="020B0604030504040204" pitchFamily="34" charset="-120"/>
              </a:rPr>
              <a:t>皆屬輕微感覺</a:t>
            </a:r>
            <a:endParaRPr lang="en-US" altLang="zh-TW" sz="2800" b="1" dirty="0">
              <a:ln w="12700" cmpd="sng">
                <a:solidFill>
                  <a:schemeClr val="accent4"/>
                </a:solidFill>
                <a:prstDash val="solid"/>
              </a:ln>
              <a:solidFill>
                <a:srgbClr val="FF0000"/>
              </a:solidFill>
              <a:latin typeface="微軟正黑體" panose="020B0604030504040204" pitchFamily="34" charset="-120"/>
              <a:ea typeface="微軟正黑體" panose="020B0604030504040204" pitchFamily="34" charset="-120"/>
            </a:endParaRPr>
          </a:p>
        </p:txBody>
      </p:sp>
      <p:sp>
        <p:nvSpPr>
          <p:cNvPr id="7" name="投影片編號版面配置區 6">
            <a:extLst>
              <a:ext uri="{FF2B5EF4-FFF2-40B4-BE49-F238E27FC236}">
                <a16:creationId xmlns:a16="http://schemas.microsoft.com/office/drawing/2014/main" xmlns="" id="{8457F867-FD9A-4D7B-A775-8FADD93E8F2C}"/>
              </a:ext>
            </a:extLst>
          </p:cNvPr>
          <p:cNvSpPr>
            <a:spLocks noGrp="1"/>
          </p:cNvSpPr>
          <p:nvPr>
            <p:ph type="sldNum" sz="quarter" idx="12"/>
          </p:nvPr>
        </p:nvSpPr>
        <p:spPr/>
        <p:txBody>
          <a:bodyPr/>
          <a:lstStyle/>
          <a:p>
            <a:fld id="{4007B6D9-FED3-4967-8DF8-D73FDD32B262}" type="slidenum">
              <a:rPr lang="zh-TW" altLang="en-US" smtClean="0"/>
              <a:pPr/>
              <a:t>17</a:t>
            </a:fld>
            <a:endParaRPr lang="zh-TW" altLang="en-US"/>
          </a:p>
        </p:txBody>
      </p:sp>
      <p:sp>
        <p:nvSpPr>
          <p:cNvPr id="8" name="頁尾版面配置區 7">
            <a:extLst>
              <a:ext uri="{FF2B5EF4-FFF2-40B4-BE49-F238E27FC236}">
                <a16:creationId xmlns:a16="http://schemas.microsoft.com/office/drawing/2014/main" xmlns="" id="{E505A109-57DA-4C82-94C6-61694D2DBE79}"/>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83645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4E38CE5-93AD-4C5A-A001-F5387E887E12}"/>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〈1/7〉</a:t>
            </a:r>
            <a:endParaRPr lang="zh-TW" altLang="en-US" sz="4400" b="1" dirty="0"/>
          </a:p>
        </p:txBody>
      </p:sp>
      <p:pic>
        <p:nvPicPr>
          <p:cNvPr id="3" name="圖片 5">
            <a:extLst>
              <a:ext uri="{FF2B5EF4-FFF2-40B4-BE49-F238E27FC236}">
                <a16:creationId xmlns:a16="http://schemas.microsoft.com/office/drawing/2014/main" xmlns="" id="{73011066-923F-45C1-A7AB-0BAB18AE093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3474" y="1033945"/>
            <a:ext cx="9981565" cy="559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E6E56FAB-6167-4688-AAB0-CCFE8DE61929}"/>
              </a:ext>
            </a:extLst>
          </p:cNvPr>
          <p:cNvSpPr/>
          <p:nvPr/>
        </p:nvSpPr>
        <p:spPr>
          <a:xfrm>
            <a:off x="4839632" y="2659020"/>
            <a:ext cx="4572000" cy="923330"/>
          </a:xfrm>
          <a:prstGeom prst="rect">
            <a:avLst/>
          </a:prstGeom>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altLang="zh-TW" b="1" dirty="0">
                <a:ln/>
                <a:solidFill>
                  <a:schemeClr val="accent3"/>
                </a:solidFill>
                <a:ea typeface="微軟正黑體" panose="020B0604030504040204" pitchFamily="34" charset="-120"/>
              </a:rPr>
              <a:t>107</a:t>
            </a:r>
            <a:r>
              <a:rPr lang="zh-TW" altLang="en-US" b="1" dirty="0">
                <a:ln/>
                <a:solidFill>
                  <a:schemeClr val="accent3"/>
                </a:solidFill>
                <a:ea typeface="微軟正黑體" panose="020B0604030504040204" pitchFamily="34" charset="-120"/>
              </a:rPr>
              <a:t>年</a:t>
            </a:r>
            <a:r>
              <a:rPr lang="en-US" altLang="zh-TW" b="1" dirty="0">
                <a:ln/>
                <a:solidFill>
                  <a:schemeClr val="accent3"/>
                </a:solidFill>
                <a:ea typeface="微軟正黑體" panose="020B0604030504040204" pitchFamily="34" charset="-120"/>
              </a:rPr>
              <a:t>5</a:t>
            </a:r>
            <a:r>
              <a:rPr lang="zh-TW" altLang="en-US" b="1" dirty="0">
                <a:ln/>
                <a:solidFill>
                  <a:schemeClr val="accent3"/>
                </a:solidFill>
                <a:ea typeface="微軟正黑體" panose="020B0604030504040204" pitchFamily="34" charset="-120"/>
              </a:rPr>
              <a:t>月起調整生物單元控制參數</a:t>
            </a:r>
            <a:endParaRPr lang="en-US" altLang="zh-TW" b="1" dirty="0">
              <a:ln/>
              <a:solidFill>
                <a:schemeClr val="accent3"/>
              </a:solidFill>
              <a:ea typeface="微軟正黑體" panose="020B0604030504040204" pitchFamily="34" charset="-120"/>
            </a:endParaRPr>
          </a:p>
          <a:p>
            <a:pPr>
              <a:defRPr/>
            </a:pPr>
            <a:r>
              <a:rPr lang="en-US" altLang="zh-TW" b="1" dirty="0">
                <a:ln/>
                <a:solidFill>
                  <a:schemeClr val="accent3"/>
                </a:solidFill>
                <a:ea typeface="微軟正黑體" panose="020B0604030504040204" pitchFamily="34" charset="-120"/>
              </a:rPr>
              <a:t>1.MLSS-</a:t>
            </a:r>
            <a:r>
              <a:rPr lang="zh-TW" altLang="en-US" b="1" dirty="0">
                <a:ln/>
                <a:solidFill>
                  <a:schemeClr val="accent3"/>
                </a:solidFill>
                <a:ea typeface="微軟正黑體" panose="020B0604030504040204" pitchFamily="34" charset="-120"/>
              </a:rPr>
              <a:t>由</a:t>
            </a:r>
            <a:r>
              <a:rPr lang="en-US" altLang="zh-TW" b="1" dirty="0">
                <a:ln/>
                <a:solidFill>
                  <a:schemeClr val="accent3"/>
                </a:solidFill>
                <a:ea typeface="微軟正黑體" panose="020B0604030504040204" pitchFamily="34" charset="-120"/>
              </a:rPr>
              <a:t>6,000mg/L</a:t>
            </a:r>
            <a:r>
              <a:rPr lang="zh-TW" altLang="en-US" b="1" dirty="0">
                <a:ln/>
                <a:solidFill>
                  <a:schemeClr val="accent3"/>
                </a:solidFill>
                <a:ea typeface="微軟正黑體" panose="020B0604030504040204" pitchFamily="34" charset="-120"/>
              </a:rPr>
              <a:t>降至</a:t>
            </a:r>
            <a:r>
              <a:rPr lang="en-US" altLang="zh-TW" b="1" dirty="0">
                <a:ln/>
                <a:solidFill>
                  <a:schemeClr val="accent3"/>
                </a:solidFill>
                <a:ea typeface="微軟正黑體" panose="020B0604030504040204" pitchFamily="34" charset="-120"/>
              </a:rPr>
              <a:t>1,500mg/L</a:t>
            </a:r>
          </a:p>
          <a:p>
            <a:pPr>
              <a:defRPr/>
            </a:pPr>
            <a:r>
              <a:rPr lang="en-US" altLang="zh-TW" b="1" dirty="0">
                <a:ln/>
                <a:solidFill>
                  <a:schemeClr val="accent3"/>
                </a:solidFill>
                <a:ea typeface="微軟正黑體" panose="020B0604030504040204" pitchFamily="34" charset="-120"/>
              </a:rPr>
              <a:t>2.SVI-</a:t>
            </a:r>
            <a:r>
              <a:rPr lang="zh-TW" altLang="en-US" b="1" dirty="0">
                <a:ln/>
                <a:solidFill>
                  <a:schemeClr val="accent3"/>
                </a:solidFill>
                <a:ea typeface="微軟正黑體" panose="020B0604030504040204" pitchFamily="34" charset="-120"/>
              </a:rPr>
              <a:t>由</a:t>
            </a:r>
            <a:r>
              <a:rPr lang="en-US" altLang="zh-TW" b="1" dirty="0">
                <a:ln/>
                <a:solidFill>
                  <a:schemeClr val="accent3"/>
                </a:solidFill>
                <a:ea typeface="微軟正黑體" panose="020B0604030504040204" pitchFamily="34" charset="-120"/>
              </a:rPr>
              <a:t>40</a:t>
            </a:r>
            <a:r>
              <a:rPr lang="zh-TW" altLang="en-US" b="1" dirty="0">
                <a:ln/>
                <a:solidFill>
                  <a:schemeClr val="accent3"/>
                </a:solidFill>
                <a:ea typeface="微軟正黑體" panose="020B0604030504040204" pitchFamily="34" charset="-120"/>
              </a:rPr>
              <a:t>提升至</a:t>
            </a:r>
            <a:r>
              <a:rPr lang="en-US" altLang="zh-TW" b="1" dirty="0">
                <a:ln/>
                <a:solidFill>
                  <a:schemeClr val="accent3"/>
                </a:solidFill>
                <a:ea typeface="微軟正黑體" panose="020B0604030504040204" pitchFamily="34" charset="-120"/>
              </a:rPr>
              <a:t>65</a:t>
            </a:r>
            <a:endParaRPr lang="zh-TW" altLang="en-US" b="1" dirty="0">
              <a:ln/>
              <a:solidFill>
                <a:schemeClr val="accent3"/>
              </a:solidFill>
            </a:endParaRPr>
          </a:p>
        </p:txBody>
      </p:sp>
      <p:cxnSp>
        <p:nvCxnSpPr>
          <p:cNvPr id="5" name="直線接點 4">
            <a:extLst>
              <a:ext uri="{FF2B5EF4-FFF2-40B4-BE49-F238E27FC236}">
                <a16:creationId xmlns:a16="http://schemas.microsoft.com/office/drawing/2014/main" xmlns="" id="{66742C46-45C3-4045-88F2-E82682F429AA}"/>
              </a:ext>
            </a:extLst>
          </p:cNvPr>
          <p:cNvCxnSpPr>
            <a:cxnSpLocks/>
          </p:cNvCxnSpPr>
          <p:nvPr/>
        </p:nvCxnSpPr>
        <p:spPr>
          <a:xfrm>
            <a:off x="8663623" y="2659020"/>
            <a:ext cx="0" cy="3496670"/>
          </a:xfrm>
          <a:prstGeom prst="line">
            <a:avLst/>
          </a:prstGeom>
          <a:ln w="44450" cap="flat" cmpd="sng" algn="ctr">
            <a:solidFill>
              <a:srgbClr val="00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雲朵形圖說文字 8">
            <a:extLst>
              <a:ext uri="{FF2B5EF4-FFF2-40B4-BE49-F238E27FC236}">
                <a16:creationId xmlns:a16="http://schemas.microsoft.com/office/drawing/2014/main" xmlns="" id="{0F07FFE2-6A26-4BFE-8AF0-F95E523AE573}"/>
              </a:ext>
            </a:extLst>
          </p:cNvPr>
          <p:cNvSpPr/>
          <p:nvPr/>
        </p:nvSpPr>
        <p:spPr>
          <a:xfrm>
            <a:off x="7918768" y="3470432"/>
            <a:ext cx="2673350" cy="1398588"/>
          </a:xfrm>
          <a:prstGeom prst="cloudCallout">
            <a:avLst>
              <a:gd name="adj1" fmla="val -15827"/>
              <a:gd name="adj2" fmla="val 61686"/>
            </a:avLst>
          </a:prstGeom>
          <a:solidFill>
            <a:schemeClr val="accent2">
              <a:lumMod val="20000"/>
              <a:lumOff val="80000"/>
            </a:schemeClr>
          </a:solidFill>
        </p:spPr>
        <p:style>
          <a:lnRef idx="3">
            <a:schemeClr val="lt1"/>
          </a:lnRef>
          <a:fillRef idx="1">
            <a:schemeClr val="accent1"/>
          </a:fillRef>
          <a:effectRef idx="1">
            <a:schemeClr val="accent1"/>
          </a:effectRef>
          <a:fontRef idx="minor">
            <a:schemeClr val="lt1"/>
          </a:fontRef>
        </p:style>
        <p:txBody>
          <a:bodyPr anchor="ctr"/>
          <a:lstStyle/>
          <a:p>
            <a:pPr algn="ctr">
              <a:lnSpc>
                <a:spcPts val="2400"/>
              </a:lnSpc>
              <a:defRPr/>
            </a:pPr>
            <a:r>
              <a:rPr lang="zh-TW" altLang="en-US" sz="2000" dirty="0">
                <a:solidFill>
                  <a:srgbClr val="FF0000"/>
                </a:solidFill>
                <a:latin typeface="微軟正黑體" panose="020B0604030504040204" pitchFamily="34" charset="-120"/>
              </a:rPr>
              <a:t>藥劑使用量及污泥產生量大幅度降低</a:t>
            </a:r>
            <a:endParaRPr lang="zh-TW" altLang="en-US" sz="2000" dirty="0">
              <a:latin typeface="微軟正黑體" panose="020B0604030504040204" pitchFamily="34" charset="-120"/>
            </a:endParaRPr>
          </a:p>
        </p:txBody>
      </p:sp>
      <p:sp>
        <p:nvSpPr>
          <p:cNvPr id="8" name="橢圓 7">
            <a:extLst>
              <a:ext uri="{FF2B5EF4-FFF2-40B4-BE49-F238E27FC236}">
                <a16:creationId xmlns:a16="http://schemas.microsoft.com/office/drawing/2014/main" xmlns="" id="{CF93788E-EEE1-49A2-A6D1-3C01032F0F75}"/>
              </a:ext>
            </a:extLst>
          </p:cNvPr>
          <p:cNvSpPr/>
          <p:nvPr/>
        </p:nvSpPr>
        <p:spPr>
          <a:xfrm>
            <a:off x="8663623" y="4219468"/>
            <a:ext cx="1008063" cy="18716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投影片編號版面配置區 10">
            <a:extLst>
              <a:ext uri="{FF2B5EF4-FFF2-40B4-BE49-F238E27FC236}">
                <a16:creationId xmlns:a16="http://schemas.microsoft.com/office/drawing/2014/main" xmlns="" id="{E5E05726-5021-4239-B668-583A13072E15}"/>
              </a:ext>
            </a:extLst>
          </p:cNvPr>
          <p:cNvSpPr>
            <a:spLocks noGrp="1"/>
          </p:cNvSpPr>
          <p:nvPr>
            <p:ph type="sldNum" sz="quarter" idx="12"/>
          </p:nvPr>
        </p:nvSpPr>
        <p:spPr/>
        <p:txBody>
          <a:bodyPr/>
          <a:lstStyle/>
          <a:p>
            <a:fld id="{4007B6D9-FED3-4967-8DF8-D73FDD32B262}" type="slidenum">
              <a:rPr lang="zh-TW" altLang="en-US" smtClean="0"/>
              <a:pPr/>
              <a:t>18</a:t>
            </a:fld>
            <a:endParaRPr lang="zh-TW" altLang="en-US"/>
          </a:p>
        </p:txBody>
      </p:sp>
      <p:sp>
        <p:nvSpPr>
          <p:cNvPr id="12" name="頁尾版面配置區 11">
            <a:extLst>
              <a:ext uri="{FF2B5EF4-FFF2-40B4-BE49-F238E27FC236}">
                <a16:creationId xmlns:a16="http://schemas.microsoft.com/office/drawing/2014/main" xmlns="" id="{4708DFE1-3429-4348-A58F-98471240434A}"/>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3516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DE6FFDD-DF38-4FE9-BCDE-5BA6898F72D6}"/>
              </a:ext>
            </a:extLst>
          </p:cNvPr>
          <p:cNvSpPr>
            <a:spLocks noGrp="1"/>
          </p:cNvSpPr>
          <p:nvPr>
            <p:ph type="title"/>
          </p:nvPr>
        </p:nvSpPr>
        <p:spPr>
          <a:xfrm>
            <a:off x="1797666" y="375110"/>
            <a:ext cx="8596668" cy="847403"/>
          </a:xfrm>
        </p:spPr>
        <p:txBody>
          <a:bodyPr vert="horz" lIns="91440" tIns="45720" rIns="91440" bIns="45720" rtlCol="0" anchor="ctr">
            <a:noAutofit/>
          </a:bodyPr>
          <a:lstStyle/>
          <a:p>
            <a:pPr algn="ctr"/>
            <a:r>
              <a:rPr lang="zh-TW" alt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簡 報 大 綱</a:t>
            </a:r>
          </a:p>
        </p:txBody>
      </p:sp>
      <p:graphicFrame>
        <p:nvGraphicFramePr>
          <p:cNvPr id="7" name="資料庫圖表 6">
            <a:extLst>
              <a:ext uri="{FF2B5EF4-FFF2-40B4-BE49-F238E27FC236}">
                <a16:creationId xmlns:a16="http://schemas.microsoft.com/office/drawing/2014/main" xmlns="" id="{A22687BD-E5E3-4363-9F05-70080EDB081C}"/>
              </a:ext>
            </a:extLst>
          </p:cNvPr>
          <p:cNvGraphicFramePr/>
          <p:nvPr>
            <p:extLst>
              <p:ext uri="{D42A27DB-BD31-4B8C-83A1-F6EECF244321}">
                <p14:modId xmlns:p14="http://schemas.microsoft.com/office/powerpoint/2010/main" xmlns="" val="3190463788"/>
              </p:ext>
            </p:extLst>
          </p:nvPr>
        </p:nvGraphicFramePr>
        <p:xfrm>
          <a:off x="2125317" y="1235030"/>
          <a:ext cx="7941366" cy="5037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a:extLst>
              <a:ext uri="{FF2B5EF4-FFF2-40B4-BE49-F238E27FC236}">
                <a16:creationId xmlns:a16="http://schemas.microsoft.com/office/drawing/2014/main" xmlns="" id="{5CC4C160-B686-4C39-8632-3A256B593074}"/>
              </a:ext>
            </a:extLst>
          </p:cNvPr>
          <p:cNvSpPr>
            <a:spLocks noGrp="1"/>
          </p:cNvSpPr>
          <p:nvPr>
            <p:ph type="sldNum" sz="quarter" idx="12"/>
          </p:nvPr>
        </p:nvSpPr>
        <p:spPr/>
        <p:txBody>
          <a:bodyPr/>
          <a:lstStyle/>
          <a:p>
            <a:fld id="{4007B6D9-FED3-4967-8DF8-D73FDD32B262}" type="slidenum">
              <a:rPr lang="zh-TW" altLang="en-US" smtClean="0"/>
              <a:pPr/>
              <a:t>1</a:t>
            </a:fld>
            <a:endParaRPr lang="zh-TW" altLang="en-US"/>
          </a:p>
        </p:txBody>
      </p:sp>
      <p:sp>
        <p:nvSpPr>
          <p:cNvPr id="6" name="頁尾版面配置區 5">
            <a:extLst>
              <a:ext uri="{FF2B5EF4-FFF2-40B4-BE49-F238E27FC236}">
                <a16:creationId xmlns:a16="http://schemas.microsoft.com/office/drawing/2014/main" xmlns="" id="{C482A9E3-DFEE-406F-BA31-ACB47DDBF028}"/>
              </a:ext>
            </a:extLst>
          </p:cNvPr>
          <p:cNvSpPr>
            <a:spLocks noGrp="1"/>
          </p:cNvSpPr>
          <p:nvPr>
            <p:ph type="ftr" sz="quarter" idx="11"/>
          </p:nvPr>
        </p:nvSpPr>
        <p:spPr/>
        <p:txBody>
          <a:bodyPr/>
          <a:lstStyle/>
          <a:p>
            <a:r>
              <a:rPr lang="en-US" altLang="zh-TW" dirty="0"/>
              <a:t>108</a:t>
            </a:r>
            <a:r>
              <a:rPr lang="zh-TW" altLang="en-US" dirty="0"/>
              <a:t>年度污水處理廠績優表揚大會</a:t>
            </a:r>
          </a:p>
        </p:txBody>
      </p:sp>
    </p:spTree>
    <p:extLst>
      <p:ext uri="{BB962C8B-B14F-4D97-AF65-F5344CB8AC3E}">
        <p14:creationId xmlns:p14="http://schemas.microsoft.com/office/powerpoint/2010/main" xmlns="" val="4093081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EE7D7B0-E2D6-4E3A-80F3-2153C5CA2D1E}"/>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〈2/7〉</a:t>
            </a:r>
            <a:endParaRPr lang="zh-TW" altLang="en-US" sz="4400" b="1" dirty="0"/>
          </a:p>
        </p:txBody>
      </p:sp>
      <p:pic>
        <p:nvPicPr>
          <p:cNvPr id="3" name="圖片 5">
            <a:extLst>
              <a:ext uri="{FF2B5EF4-FFF2-40B4-BE49-F238E27FC236}">
                <a16:creationId xmlns:a16="http://schemas.microsoft.com/office/drawing/2014/main" xmlns="" id="{DCE49EC3-6A56-4DCC-ABE9-5E8C8323FE6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9357" y="987420"/>
            <a:ext cx="10113286" cy="5558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雲朵形圖說文字 6">
            <a:extLst>
              <a:ext uri="{FF2B5EF4-FFF2-40B4-BE49-F238E27FC236}">
                <a16:creationId xmlns:a16="http://schemas.microsoft.com/office/drawing/2014/main" xmlns="" id="{7899C4D7-EB45-484F-87C2-CE10CBFBDCAD}"/>
              </a:ext>
            </a:extLst>
          </p:cNvPr>
          <p:cNvSpPr/>
          <p:nvPr/>
        </p:nvSpPr>
        <p:spPr>
          <a:xfrm>
            <a:off x="7804399" y="985838"/>
            <a:ext cx="2736850" cy="1209675"/>
          </a:xfrm>
          <a:prstGeom prst="cloudCallout">
            <a:avLst>
              <a:gd name="adj1" fmla="val -15827"/>
              <a:gd name="adj2" fmla="val 61686"/>
            </a:avLst>
          </a:prstGeom>
          <a:solidFill>
            <a:schemeClr val="bg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nSpc>
                <a:spcPts val="1900"/>
              </a:lnSpc>
              <a:defRPr/>
            </a:pPr>
            <a:r>
              <a:rPr lang="en-US" altLang="zh-TW" sz="1600" dirty="0">
                <a:solidFill>
                  <a:srgbClr val="FF0000"/>
                </a:solidFill>
                <a:latin typeface="微軟正黑體" panose="020B0604030504040204" pitchFamily="34" charset="-120"/>
              </a:rPr>
              <a:t>COD</a:t>
            </a:r>
            <a:r>
              <a:rPr lang="zh-TW" altLang="en-US" sz="1600" dirty="0">
                <a:solidFill>
                  <a:srgbClr val="FF0000"/>
                </a:solidFill>
                <a:latin typeface="微軟正黑體" panose="020B0604030504040204" pitchFamily="34" charset="-120"/>
              </a:rPr>
              <a:t>及</a:t>
            </a:r>
            <a:r>
              <a:rPr lang="en-US" altLang="zh-TW" sz="1600" dirty="0">
                <a:solidFill>
                  <a:srgbClr val="FF0000"/>
                </a:solidFill>
                <a:latin typeface="微軟正黑體" panose="020B0604030504040204" pitchFamily="34" charset="-120"/>
              </a:rPr>
              <a:t>SS</a:t>
            </a:r>
            <a:r>
              <a:rPr lang="zh-TW" altLang="en-US" sz="1600" dirty="0">
                <a:solidFill>
                  <a:srgbClr val="0000FF"/>
                </a:solidFill>
                <a:latin typeface="微軟正黑體" panose="020B0604030504040204" pitchFamily="34" charset="-120"/>
              </a:rPr>
              <a:t>去除率提升，</a:t>
            </a:r>
            <a:r>
              <a:rPr lang="en-US" altLang="zh-TW" sz="1600" dirty="0">
                <a:solidFill>
                  <a:srgbClr val="0000FF"/>
                </a:solidFill>
                <a:latin typeface="微軟正黑體" panose="020B0604030504040204" pitchFamily="34" charset="-120"/>
              </a:rPr>
              <a:t>BOD</a:t>
            </a:r>
            <a:r>
              <a:rPr lang="zh-TW" altLang="en-US" sz="1600" dirty="0">
                <a:solidFill>
                  <a:srgbClr val="0000FF"/>
                </a:solidFill>
                <a:latin typeface="微軟正黑體" panose="020B0604030504040204" pitchFamily="34" charset="-120"/>
              </a:rPr>
              <a:t>去除率符合預定目標</a:t>
            </a:r>
          </a:p>
        </p:txBody>
      </p:sp>
      <p:sp>
        <p:nvSpPr>
          <p:cNvPr id="5" name="橢圓 4">
            <a:extLst>
              <a:ext uri="{FF2B5EF4-FFF2-40B4-BE49-F238E27FC236}">
                <a16:creationId xmlns:a16="http://schemas.microsoft.com/office/drawing/2014/main" xmlns="" id="{5FA09BC5-6E79-4ED5-93B7-2C8C2A59F9C1}"/>
              </a:ext>
            </a:extLst>
          </p:cNvPr>
          <p:cNvSpPr/>
          <p:nvPr/>
        </p:nvSpPr>
        <p:spPr>
          <a:xfrm>
            <a:off x="8732852" y="2251393"/>
            <a:ext cx="1800225" cy="288131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直線接點 5">
            <a:extLst>
              <a:ext uri="{FF2B5EF4-FFF2-40B4-BE49-F238E27FC236}">
                <a16:creationId xmlns:a16="http://schemas.microsoft.com/office/drawing/2014/main" xmlns="" id="{7C36E2D1-8D3D-42A2-B9D3-E9815FB98CCC}"/>
              </a:ext>
            </a:extLst>
          </p:cNvPr>
          <p:cNvCxnSpPr>
            <a:cxnSpLocks/>
          </p:cNvCxnSpPr>
          <p:nvPr/>
        </p:nvCxnSpPr>
        <p:spPr>
          <a:xfrm>
            <a:off x="8500110" y="2195513"/>
            <a:ext cx="0" cy="3983037"/>
          </a:xfrm>
          <a:prstGeom prst="line">
            <a:avLst/>
          </a:prstGeom>
          <a:ln w="44450" cap="flat" cmpd="sng" algn="ctr">
            <a:solidFill>
              <a:srgbClr val="00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投影片編號版面配置區 9">
            <a:extLst>
              <a:ext uri="{FF2B5EF4-FFF2-40B4-BE49-F238E27FC236}">
                <a16:creationId xmlns:a16="http://schemas.microsoft.com/office/drawing/2014/main" xmlns="" id="{6F1900FB-38B8-43A5-B66C-10A746B090F8}"/>
              </a:ext>
            </a:extLst>
          </p:cNvPr>
          <p:cNvSpPr>
            <a:spLocks noGrp="1"/>
          </p:cNvSpPr>
          <p:nvPr>
            <p:ph type="sldNum" sz="quarter" idx="12"/>
          </p:nvPr>
        </p:nvSpPr>
        <p:spPr/>
        <p:txBody>
          <a:bodyPr/>
          <a:lstStyle/>
          <a:p>
            <a:fld id="{4007B6D9-FED3-4967-8DF8-D73FDD32B262}" type="slidenum">
              <a:rPr lang="zh-TW" altLang="en-US" smtClean="0"/>
              <a:pPr/>
              <a:t>19</a:t>
            </a:fld>
            <a:endParaRPr lang="zh-TW" altLang="en-US"/>
          </a:p>
        </p:txBody>
      </p:sp>
      <p:sp>
        <p:nvSpPr>
          <p:cNvPr id="11" name="頁尾版面配置區 10">
            <a:extLst>
              <a:ext uri="{FF2B5EF4-FFF2-40B4-BE49-F238E27FC236}">
                <a16:creationId xmlns:a16="http://schemas.microsoft.com/office/drawing/2014/main" xmlns="" id="{F1989FE8-0323-45E6-BEB7-5C3003249C49}"/>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171425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D11C320-47A1-4AD7-BB18-598F0B86EA88}"/>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〈3/7〉</a:t>
            </a:r>
            <a:endParaRPr lang="zh-TW" altLang="en-US" sz="4400" b="1" dirty="0"/>
          </a:p>
        </p:txBody>
      </p:sp>
      <p:pic>
        <p:nvPicPr>
          <p:cNvPr id="3" name="圖片 5">
            <a:extLst>
              <a:ext uri="{FF2B5EF4-FFF2-40B4-BE49-F238E27FC236}">
                <a16:creationId xmlns:a16="http://schemas.microsoft.com/office/drawing/2014/main" xmlns="" id="{AE123FEC-C52E-4685-BB92-E3D6E80F42B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6348" y="1073299"/>
            <a:ext cx="9919652" cy="5408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6">
            <a:extLst>
              <a:ext uri="{FF2B5EF4-FFF2-40B4-BE49-F238E27FC236}">
                <a16:creationId xmlns:a16="http://schemas.microsoft.com/office/drawing/2014/main" xmlns="" id="{B213057A-E511-4FDE-9267-3E91C2B1F264}"/>
              </a:ext>
            </a:extLst>
          </p:cNvPr>
          <p:cNvSpPr>
            <a:spLocks noChangeArrowheads="1"/>
          </p:cNvSpPr>
          <p:nvPr/>
        </p:nvSpPr>
        <p:spPr bwMode="auto">
          <a:xfrm>
            <a:off x="2296636" y="2133283"/>
            <a:ext cx="783907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dist">
              <a:lnSpc>
                <a:spcPts val="1800"/>
              </a:lnSpc>
            </a:pPr>
            <a:r>
              <a:rPr lang="zh-TW" altLang="en-US" dirty="0">
                <a:solidFill>
                  <a:srgbClr val="0033CC"/>
                </a:solidFill>
                <a:latin typeface="微軟正黑體" panose="020B0604030504040204" pitchFamily="34" charset="-120"/>
                <a:ea typeface="微軟正黑體" panose="020B0604030504040204" pitchFamily="34" charset="-120"/>
              </a:rPr>
              <a:t>採最適化操作，降低藥劑使用量，</a:t>
            </a:r>
            <a:r>
              <a:rPr lang="en-US" altLang="zh-TW" dirty="0">
                <a:solidFill>
                  <a:srgbClr val="0033CC"/>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COD</a:t>
            </a:r>
            <a:r>
              <a:rPr lang="zh-TW" altLang="en-US" dirty="0">
                <a:solidFill>
                  <a:srgbClr val="FF0000"/>
                </a:solidFill>
                <a:latin typeface="微軟正黑體" panose="020B0604030504040204" pitchFamily="34" charset="-120"/>
                <a:ea typeface="微軟正黑體" panose="020B0604030504040204" pitchFamily="34" charset="-120"/>
              </a:rPr>
              <a:t>、</a:t>
            </a:r>
            <a:r>
              <a:rPr lang="en-US" altLang="zh-TW" dirty="0">
                <a:solidFill>
                  <a:srgbClr val="FF0000"/>
                </a:solidFill>
                <a:latin typeface="微軟正黑體" panose="020B0604030504040204" pitchFamily="34" charset="-120"/>
                <a:ea typeface="微軟正黑體" panose="020B0604030504040204" pitchFamily="34" charset="-120"/>
              </a:rPr>
              <a:t>BOD</a:t>
            </a:r>
            <a:r>
              <a:rPr lang="zh-TW" altLang="en-US" dirty="0">
                <a:solidFill>
                  <a:srgbClr val="FF0000"/>
                </a:solidFill>
                <a:latin typeface="微軟正黑體" panose="020B0604030504040204" pitchFamily="34" charset="-120"/>
                <a:ea typeface="微軟正黑體" panose="020B0604030504040204" pitchFamily="34" charset="-120"/>
              </a:rPr>
              <a:t>及</a:t>
            </a:r>
            <a:r>
              <a:rPr lang="en-US" altLang="zh-TW" dirty="0">
                <a:solidFill>
                  <a:srgbClr val="FF0000"/>
                </a:solidFill>
                <a:latin typeface="微軟正黑體" panose="020B0604030504040204" pitchFamily="34" charset="-120"/>
                <a:ea typeface="微軟正黑體" panose="020B0604030504040204" pitchFamily="34" charset="-120"/>
              </a:rPr>
              <a:t>SS</a:t>
            </a:r>
            <a:r>
              <a:rPr lang="zh-TW" altLang="en-US" dirty="0">
                <a:solidFill>
                  <a:srgbClr val="0033CC"/>
                </a:solidFill>
                <a:latin typeface="微軟正黑體" panose="020B0604030504040204" pitchFamily="34" charset="-120"/>
                <a:ea typeface="微軟正黑體" panose="020B0604030504040204" pitchFamily="34" charset="-120"/>
              </a:rPr>
              <a:t>去除率符合預定目標</a:t>
            </a:r>
          </a:p>
        </p:txBody>
      </p:sp>
      <p:cxnSp>
        <p:nvCxnSpPr>
          <p:cNvPr id="5" name="直線接點 4">
            <a:extLst>
              <a:ext uri="{FF2B5EF4-FFF2-40B4-BE49-F238E27FC236}">
                <a16:creationId xmlns:a16="http://schemas.microsoft.com/office/drawing/2014/main" xmlns="" id="{C09F3DD5-611A-4FCD-AE9A-374BD593A5FE}"/>
              </a:ext>
            </a:extLst>
          </p:cNvPr>
          <p:cNvCxnSpPr>
            <a:cxnSpLocks/>
          </p:cNvCxnSpPr>
          <p:nvPr/>
        </p:nvCxnSpPr>
        <p:spPr>
          <a:xfrm>
            <a:off x="8810625" y="2455545"/>
            <a:ext cx="0" cy="3723323"/>
          </a:xfrm>
          <a:prstGeom prst="line">
            <a:avLst/>
          </a:prstGeom>
          <a:ln w="44450" cap="flat" cmpd="sng" algn="ctr">
            <a:solidFill>
              <a:srgbClr val="00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箭號: 向左 3">
            <a:extLst>
              <a:ext uri="{FF2B5EF4-FFF2-40B4-BE49-F238E27FC236}">
                <a16:creationId xmlns:a16="http://schemas.microsoft.com/office/drawing/2014/main" xmlns="" id="{654AC07F-5A95-45B6-8D32-4CF6F34DE931}"/>
              </a:ext>
            </a:extLst>
          </p:cNvPr>
          <p:cNvSpPr/>
          <p:nvPr/>
        </p:nvSpPr>
        <p:spPr>
          <a:xfrm>
            <a:off x="6216173" y="3105954"/>
            <a:ext cx="2574925" cy="8191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3366CC"/>
                </a:solidFill>
                <a:latin typeface="微軟正黑體" panose="020B0604030504040204" pitchFamily="34" charset="-120"/>
              </a:rPr>
              <a:t>平均</a:t>
            </a:r>
            <a:r>
              <a:rPr lang="en-US" altLang="zh-TW" sz="2000" b="1" dirty="0">
                <a:solidFill>
                  <a:srgbClr val="3366CC"/>
                </a:solidFill>
                <a:latin typeface="微軟正黑體" panose="020B0604030504040204" pitchFamily="34" charset="-120"/>
              </a:rPr>
              <a:t>0.47kg/m</a:t>
            </a:r>
            <a:r>
              <a:rPr lang="en-US" altLang="zh-TW" sz="2000" b="1" baseline="30000" dirty="0">
                <a:solidFill>
                  <a:srgbClr val="3366CC"/>
                </a:solidFill>
                <a:latin typeface="微軟正黑體" panose="020B0604030504040204" pitchFamily="34" charset="-120"/>
              </a:rPr>
              <a:t>3</a:t>
            </a:r>
            <a:endParaRPr lang="zh-TW" altLang="en-US" sz="2000" b="1" baseline="30000" dirty="0">
              <a:solidFill>
                <a:srgbClr val="3366CC"/>
              </a:solidFill>
              <a:latin typeface="微軟正黑體" panose="020B0604030504040204" pitchFamily="34" charset="-120"/>
            </a:endParaRPr>
          </a:p>
        </p:txBody>
      </p:sp>
      <p:sp>
        <p:nvSpPr>
          <p:cNvPr id="8" name="箭號: 向右 5">
            <a:extLst>
              <a:ext uri="{FF2B5EF4-FFF2-40B4-BE49-F238E27FC236}">
                <a16:creationId xmlns:a16="http://schemas.microsoft.com/office/drawing/2014/main" xmlns="" id="{C487668A-CCC8-4F5C-8119-1896A7F39332}"/>
              </a:ext>
            </a:extLst>
          </p:cNvPr>
          <p:cNvSpPr/>
          <p:nvPr/>
        </p:nvSpPr>
        <p:spPr>
          <a:xfrm>
            <a:off x="7446485" y="5142232"/>
            <a:ext cx="2689225" cy="792162"/>
          </a:xfrm>
          <a:prstGeom prst="rightArrow">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sz="2000" b="1" dirty="0">
                <a:solidFill>
                  <a:schemeClr val="accent6">
                    <a:lumMod val="75000"/>
                  </a:schemeClr>
                </a:solidFill>
                <a:latin typeface="微軟正黑體" panose="020B0604030504040204" pitchFamily="34" charset="-120"/>
              </a:rPr>
              <a:t>平均</a:t>
            </a:r>
            <a:r>
              <a:rPr lang="en-US" altLang="zh-TW" sz="2000" b="1" dirty="0">
                <a:solidFill>
                  <a:schemeClr val="accent6">
                    <a:lumMod val="75000"/>
                  </a:schemeClr>
                </a:solidFill>
                <a:latin typeface="微軟正黑體" panose="020B0604030504040204" pitchFamily="34" charset="-120"/>
              </a:rPr>
              <a:t>0.26kg/m</a:t>
            </a:r>
            <a:r>
              <a:rPr lang="en-US" altLang="zh-TW" sz="2000" b="1" baseline="30000" dirty="0">
                <a:solidFill>
                  <a:schemeClr val="accent6">
                    <a:lumMod val="75000"/>
                  </a:schemeClr>
                </a:solidFill>
                <a:latin typeface="微軟正黑體" panose="020B0604030504040204" pitchFamily="34" charset="-120"/>
              </a:rPr>
              <a:t>3</a:t>
            </a:r>
            <a:endParaRPr lang="zh-TW" altLang="en-US" sz="2000" b="1" baseline="30000" dirty="0">
              <a:solidFill>
                <a:schemeClr val="accent6">
                  <a:lumMod val="75000"/>
                </a:schemeClr>
              </a:solidFill>
              <a:latin typeface="微軟正黑體" panose="020B0604030504040204" pitchFamily="34" charset="-120"/>
            </a:endParaRPr>
          </a:p>
        </p:txBody>
      </p:sp>
      <p:sp>
        <p:nvSpPr>
          <p:cNvPr id="9" name="橢圓 8">
            <a:extLst>
              <a:ext uri="{FF2B5EF4-FFF2-40B4-BE49-F238E27FC236}">
                <a16:creationId xmlns:a16="http://schemas.microsoft.com/office/drawing/2014/main" xmlns="" id="{D797F664-59F8-47B2-A513-BC62AAB9FBD8}"/>
              </a:ext>
            </a:extLst>
          </p:cNvPr>
          <p:cNvSpPr/>
          <p:nvPr/>
        </p:nvSpPr>
        <p:spPr>
          <a:xfrm>
            <a:off x="8830153" y="3053082"/>
            <a:ext cx="1800225" cy="2881312"/>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投影片編號版面配置區 11">
            <a:extLst>
              <a:ext uri="{FF2B5EF4-FFF2-40B4-BE49-F238E27FC236}">
                <a16:creationId xmlns:a16="http://schemas.microsoft.com/office/drawing/2014/main" xmlns="" id="{47F5BD2A-67FF-4892-A44E-F9B05E54C288}"/>
              </a:ext>
            </a:extLst>
          </p:cNvPr>
          <p:cNvSpPr>
            <a:spLocks noGrp="1"/>
          </p:cNvSpPr>
          <p:nvPr>
            <p:ph type="sldNum" sz="quarter" idx="12"/>
          </p:nvPr>
        </p:nvSpPr>
        <p:spPr/>
        <p:txBody>
          <a:bodyPr/>
          <a:lstStyle/>
          <a:p>
            <a:fld id="{4007B6D9-FED3-4967-8DF8-D73FDD32B262}" type="slidenum">
              <a:rPr lang="zh-TW" altLang="en-US" smtClean="0"/>
              <a:pPr/>
              <a:t>20</a:t>
            </a:fld>
            <a:endParaRPr lang="zh-TW" altLang="en-US"/>
          </a:p>
        </p:txBody>
      </p:sp>
      <p:sp>
        <p:nvSpPr>
          <p:cNvPr id="13" name="頁尾版面配置區 12">
            <a:extLst>
              <a:ext uri="{FF2B5EF4-FFF2-40B4-BE49-F238E27FC236}">
                <a16:creationId xmlns:a16="http://schemas.microsoft.com/office/drawing/2014/main" xmlns="" id="{A19E8143-5C96-4DFB-A3D3-3DD11D2B5586}"/>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50552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4BAC3E4-8BAC-4F4D-8DA0-4516BF134D69}"/>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〈4/7〉</a:t>
            </a:r>
            <a:endParaRPr lang="zh-TW" altLang="en-US" sz="4400" b="1" dirty="0"/>
          </a:p>
        </p:txBody>
      </p:sp>
      <p:pic>
        <p:nvPicPr>
          <p:cNvPr id="3" name="圖片 7">
            <a:extLst>
              <a:ext uri="{FF2B5EF4-FFF2-40B4-BE49-F238E27FC236}">
                <a16:creationId xmlns:a16="http://schemas.microsoft.com/office/drawing/2014/main" xmlns="" id="{EE6F92C1-DC8A-4475-BE95-3E5AC84FA4D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6161" y="2673520"/>
            <a:ext cx="10139680" cy="385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流程圖: 文件 3">
            <a:extLst>
              <a:ext uri="{FF2B5EF4-FFF2-40B4-BE49-F238E27FC236}">
                <a16:creationId xmlns:a16="http://schemas.microsoft.com/office/drawing/2014/main" xmlns="" id="{3EC36FD5-7B75-477B-AB89-2C656F32B490}"/>
              </a:ext>
            </a:extLst>
          </p:cNvPr>
          <p:cNvSpPr/>
          <p:nvPr/>
        </p:nvSpPr>
        <p:spPr>
          <a:xfrm>
            <a:off x="1026160" y="1242378"/>
            <a:ext cx="10139680" cy="1262062"/>
          </a:xfrm>
          <a:prstGeom prst="flowChartDocumen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zh-TW" altLang="en-US" sz="2200" dirty="0">
                <a:latin typeface="微軟正黑體" panose="020B0604030504040204" pitchFamily="34" charset="-120"/>
              </a:rPr>
              <a:t>環保組長排定採樣行程，採樣同仁機動性調整採樣時段，增測導電度、氨氮及硝酸鹽氮，採取具代表性樣品，檢驗同仁機動自行增測檢項及推動輔導廠商更換地下水表等策略</a:t>
            </a:r>
          </a:p>
        </p:txBody>
      </p:sp>
      <p:sp>
        <p:nvSpPr>
          <p:cNvPr id="5" name="流程圖: 打孔紙帶 4">
            <a:extLst>
              <a:ext uri="{FF2B5EF4-FFF2-40B4-BE49-F238E27FC236}">
                <a16:creationId xmlns:a16="http://schemas.microsoft.com/office/drawing/2014/main" xmlns="" id="{21601B29-5824-43CE-B3FA-03C2DECA3BA3}"/>
              </a:ext>
            </a:extLst>
          </p:cNvPr>
          <p:cNvSpPr/>
          <p:nvPr/>
        </p:nvSpPr>
        <p:spPr>
          <a:xfrm>
            <a:off x="3172619" y="4894897"/>
            <a:ext cx="5846762" cy="720725"/>
          </a:xfrm>
          <a:prstGeom prst="flowChartPunchedTap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TW" altLang="en-US" sz="2200" b="1" dirty="0">
                <a:solidFill>
                  <a:srgbClr val="FF0000"/>
                </a:solidFill>
                <a:latin typeface="微軟正黑體" panose="020B0604030504040204" pitchFamily="34" charset="-120"/>
              </a:rPr>
              <a:t>月平均收入及單位水量收入均逐年攀升</a:t>
            </a:r>
          </a:p>
        </p:txBody>
      </p:sp>
      <p:sp>
        <p:nvSpPr>
          <p:cNvPr id="8" name="投影片編號版面配置區 7">
            <a:extLst>
              <a:ext uri="{FF2B5EF4-FFF2-40B4-BE49-F238E27FC236}">
                <a16:creationId xmlns:a16="http://schemas.microsoft.com/office/drawing/2014/main" xmlns="" id="{60F786F3-AAF0-485A-BD13-F98B6210FAB8}"/>
              </a:ext>
            </a:extLst>
          </p:cNvPr>
          <p:cNvSpPr>
            <a:spLocks noGrp="1"/>
          </p:cNvSpPr>
          <p:nvPr>
            <p:ph type="sldNum" sz="quarter" idx="12"/>
          </p:nvPr>
        </p:nvSpPr>
        <p:spPr/>
        <p:txBody>
          <a:bodyPr/>
          <a:lstStyle/>
          <a:p>
            <a:fld id="{4007B6D9-FED3-4967-8DF8-D73FDD32B262}" type="slidenum">
              <a:rPr lang="zh-TW" altLang="en-US" smtClean="0"/>
              <a:pPr/>
              <a:t>21</a:t>
            </a:fld>
            <a:endParaRPr lang="zh-TW" altLang="en-US"/>
          </a:p>
        </p:txBody>
      </p:sp>
      <p:sp>
        <p:nvSpPr>
          <p:cNvPr id="9" name="頁尾版面配置區 8">
            <a:extLst>
              <a:ext uri="{FF2B5EF4-FFF2-40B4-BE49-F238E27FC236}">
                <a16:creationId xmlns:a16="http://schemas.microsoft.com/office/drawing/2014/main" xmlns="" id="{A5EC44ED-ED14-4088-BA64-720FABE4F54F}"/>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605168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AB3B484-338A-468B-8311-3C41C4365D18}"/>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〈5/7〉</a:t>
            </a:r>
            <a:endParaRPr lang="zh-TW" altLang="en-US" sz="4400" b="1" dirty="0"/>
          </a:p>
        </p:txBody>
      </p:sp>
      <p:pic>
        <p:nvPicPr>
          <p:cNvPr id="3" name="圖片 5">
            <a:extLst>
              <a:ext uri="{FF2B5EF4-FFF2-40B4-BE49-F238E27FC236}">
                <a16:creationId xmlns:a16="http://schemas.microsoft.com/office/drawing/2014/main" xmlns="" id="{544A55FB-0A51-465D-B1CE-40069B35691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7280" y="1073298"/>
            <a:ext cx="10129520" cy="5558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投影片編號版面配置區 5">
            <a:extLst>
              <a:ext uri="{FF2B5EF4-FFF2-40B4-BE49-F238E27FC236}">
                <a16:creationId xmlns:a16="http://schemas.microsoft.com/office/drawing/2014/main" xmlns="" id="{9C4F7E27-C884-4AC1-95A1-AC485A57192C}"/>
              </a:ext>
            </a:extLst>
          </p:cNvPr>
          <p:cNvSpPr>
            <a:spLocks noGrp="1"/>
          </p:cNvSpPr>
          <p:nvPr>
            <p:ph type="sldNum" sz="quarter" idx="12"/>
          </p:nvPr>
        </p:nvSpPr>
        <p:spPr/>
        <p:txBody>
          <a:bodyPr/>
          <a:lstStyle/>
          <a:p>
            <a:fld id="{4007B6D9-FED3-4967-8DF8-D73FDD32B262}" type="slidenum">
              <a:rPr lang="zh-TW" altLang="en-US" smtClean="0"/>
              <a:pPr/>
              <a:t>22</a:t>
            </a:fld>
            <a:endParaRPr lang="zh-TW" altLang="en-US"/>
          </a:p>
        </p:txBody>
      </p:sp>
      <p:sp>
        <p:nvSpPr>
          <p:cNvPr id="7" name="頁尾版面配置區 6">
            <a:extLst>
              <a:ext uri="{FF2B5EF4-FFF2-40B4-BE49-F238E27FC236}">
                <a16:creationId xmlns:a16="http://schemas.microsoft.com/office/drawing/2014/main" xmlns="" id="{7483A9F3-6D10-4FE2-81F3-338E311239EF}"/>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78929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6C5DAB2-6F13-4BAC-A68E-B42897FDF261}"/>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〈6/7〉</a:t>
            </a:r>
            <a:endParaRPr lang="zh-TW" altLang="en-US" sz="4400" b="1" dirty="0"/>
          </a:p>
        </p:txBody>
      </p:sp>
      <p:pic>
        <p:nvPicPr>
          <p:cNvPr id="3" name="圖片 6">
            <a:extLst>
              <a:ext uri="{FF2B5EF4-FFF2-40B4-BE49-F238E27FC236}">
                <a16:creationId xmlns:a16="http://schemas.microsoft.com/office/drawing/2014/main" xmlns="" id="{4E47511F-77C6-43BD-B0BB-25AE8EE4AF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4720" y="1073296"/>
            <a:ext cx="5161280" cy="5558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圖片 7">
            <a:extLst>
              <a:ext uri="{FF2B5EF4-FFF2-40B4-BE49-F238E27FC236}">
                <a16:creationId xmlns:a16="http://schemas.microsoft.com/office/drawing/2014/main" xmlns="" id="{B89B3CAE-1313-479D-9791-09CD6CBC0B9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1073298"/>
            <a:ext cx="5161280" cy="5558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投影片編號版面配置區 6">
            <a:extLst>
              <a:ext uri="{FF2B5EF4-FFF2-40B4-BE49-F238E27FC236}">
                <a16:creationId xmlns:a16="http://schemas.microsoft.com/office/drawing/2014/main" xmlns="" id="{09C1DCEE-8D1C-483B-9726-A00E2B111620}"/>
              </a:ext>
            </a:extLst>
          </p:cNvPr>
          <p:cNvSpPr>
            <a:spLocks noGrp="1"/>
          </p:cNvSpPr>
          <p:nvPr>
            <p:ph type="sldNum" sz="quarter" idx="12"/>
          </p:nvPr>
        </p:nvSpPr>
        <p:spPr/>
        <p:txBody>
          <a:bodyPr/>
          <a:lstStyle/>
          <a:p>
            <a:fld id="{4007B6D9-FED3-4967-8DF8-D73FDD32B262}" type="slidenum">
              <a:rPr lang="zh-TW" altLang="en-US" smtClean="0"/>
              <a:pPr/>
              <a:t>23</a:t>
            </a:fld>
            <a:endParaRPr lang="zh-TW" altLang="en-US"/>
          </a:p>
        </p:txBody>
      </p:sp>
      <p:sp>
        <p:nvSpPr>
          <p:cNvPr id="8" name="頁尾版面配置區 7">
            <a:extLst>
              <a:ext uri="{FF2B5EF4-FFF2-40B4-BE49-F238E27FC236}">
                <a16:creationId xmlns:a16="http://schemas.microsoft.com/office/drawing/2014/main" xmlns="" id="{BB605FF2-A84E-40B1-B267-FB6C827423E7}"/>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51120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DDEE186-25F4-44AE-A67C-445124F44756}"/>
              </a:ext>
            </a:extLst>
          </p:cNvPr>
          <p:cNvSpPr txBox="1">
            <a:spLocks/>
          </p:cNvSpPr>
          <p:nvPr/>
        </p:nvSpPr>
        <p:spPr>
          <a:xfrm>
            <a:off x="721862" y="225895"/>
            <a:ext cx="920799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陸、績效展現</a:t>
            </a:r>
            <a:r>
              <a:rPr lang="en-US" altLang="zh-TW" sz="4400" b="1" dirty="0"/>
              <a:t>〈7/7〉</a:t>
            </a:r>
            <a:endParaRPr lang="zh-TW" altLang="en-US" sz="4400" b="1" dirty="0"/>
          </a:p>
        </p:txBody>
      </p:sp>
      <p:pic>
        <p:nvPicPr>
          <p:cNvPr id="3" name="圖片 8">
            <a:extLst>
              <a:ext uri="{FF2B5EF4-FFF2-40B4-BE49-F238E27FC236}">
                <a16:creationId xmlns:a16="http://schemas.microsoft.com/office/drawing/2014/main" xmlns="" id="{B83990AF-64DD-4E1C-BCC7-ED5B31F7B64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4881" y="1073298"/>
            <a:ext cx="10263894" cy="5333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雲朵形圖說文字 9">
            <a:extLst>
              <a:ext uri="{FF2B5EF4-FFF2-40B4-BE49-F238E27FC236}">
                <a16:creationId xmlns:a16="http://schemas.microsoft.com/office/drawing/2014/main" xmlns="" id="{AC0E5042-1980-41C4-A877-4FB634FE8AD6}"/>
              </a:ext>
            </a:extLst>
          </p:cNvPr>
          <p:cNvSpPr/>
          <p:nvPr/>
        </p:nvSpPr>
        <p:spPr>
          <a:xfrm>
            <a:off x="9233852" y="386409"/>
            <a:ext cx="2087563" cy="1223963"/>
          </a:xfrm>
          <a:prstGeom prst="cloudCallout">
            <a:avLst>
              <a:gd name="adj1" fmla="val -92352"/>
              <a:gd name="adj2" fmla="val 145577"/>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zh-TW" altLang="en-US" dirty="0">
                <a:latin typeface="微軟正黑體" panose="020B0604030504040204" pitchFamily="34" charset="-120"/>
              </a:rPr>
              <a:t>月平均單位水量處理成本逐年下降</a:t>
            </a:r>
          </a:p>
        </p:txBody>
      </p:sp>
      <p:sp>
        <p:nvSpPr>
          <p:cNvPr id="7" name="投影片編號版面配置區 6">
            <a:extLst>
              <a:ext uri="{FF2B5EF4-FFF2-40B4-BE49-F238E27FC236}">
                <a16:creationId xmlns:a16="http://schemas.microsoft.com/office/drawing/2014/main" xmlns="" id="{AEDCE91D-E5D9-4900-BFEF-F77EACB8B0E5}"/>
              </a:ext>
            </a:extLst>
          </p:cNvPr>
          <p:cNvSpPr>
            <a:spLocks noGrp="1"/>
          </p:cNvSpPr>
          <p:nvPr>
            <p:ph type="sldNum" sz="quarter" idx="12"/>
          </p:nvPr>
        </p:nvSpPr>
        <p:spPr/>
        <p:txBody>
          <a:bodyPr/>
          <a:lstStyle/>
          <a:p>
            <a:fld id="{4007B6D9-FED3-4967-8DF8-D73FDD32B262}" type="slidenum">
              <a:rPr lang="zh-TW" altLang="en-US" smtClean="0"/>
              <a:pPr/>
              <a:t>24</a:t>
            </a:fld>
            <a:endParaRPr lang="zh-TW" altLang="en-US"/>
          </a:p>
        </p:txBody>
      </p:sp>
      <p:sp>
        <p:nvSpPr>
          <p:cNvPr id="8" name="頁尾版面配置區 7">
            <a:extLst>
              <a:ext uri="{FF2B5EF4-FFF2-40B4-BE49-F238E27FC236}">
                <a16:creationId xmlns:a16="http://schemas.microsoft.com/office/drawing/2014/main" xmlns="" id="{4D0A99C3-3528-4EE8-A8DC-B68ADEC0DD33}"/>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288275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7CC8E43-1835-48ED-B19F-26F76ADE0EEE}"/>
              </a:ext>
            </a:extLst>
          </p:cNvPr>
          <p:cNvSpPr txBox="1">
            <a:spLocks/>
          </p:cNvSpPr>
          <p:nvPr/>
        </p:nvSpPr>
        <p:spPr>
          <a:xfrm>
            <a:off x="721862" y="225895"/>
            <a:ext cx="9788822"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柒、未來污水排放標準因應策略</a:t>
            </a:r>
            <a:r>
              <a:rPr lang="en-US" altLang="zh-TW" sz="4400" b="1" dirty="0"/>
              <a:t>〈1/3〉</a:t>
            </a:r>
            <a:endParaRPr lang="zh-TW" altLang="en-US" sz="4400" b="1" dirty="0"/>
          </a:p>
        </p:txBody>
      </p:sp>
      <p:graphicFrame>
        <p:nvGraphicFramePr>
          <p:cNvPr id="3" name="資料庫圖表 2">
            <a:extLst>
              <a:ext uri="{FF2B5EF4-FFF2-40B4-BE49-F238E27FC236}">
                <a16:creationId xmlns:a16="http://schemas.microsoft.com/office/drawing/2014/main" xmlns="" id="{AD4D98DC-F2CC-4771-B702-B177D3EA7197}"/>
              </a:ext>
            </a:extLst>
          </p:cNvPr>
          <p:cNvGraphicFramePr/>
          <p:nvPr>
            <p:extLst>
              <p:ext uri="{D42A27DB-BD31-4B8C-83A1-F6EECF244321}">
                <p14:modId xmlns:p14="http://schemas.microsoft.com/office/powerpoint/2010/main" xmlns="" val="3549517255"/>
              </p:ext>
            </p:extLst>
          </p:nvPr>
        </p:nvGraphicFramePr>
        <p:xfrm>
          <a:off x="2286000" y="1307990"/>
          <a:ext cx="8859521" cy="501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按鈕形 10">
            <a:extLst>
              <a:ext uri="{FF2B5EF4-FFF2-40B4-BE49-F238E27FC236}">
                <a16:creationId xmlns:a16="http://schemas.microsoft.com/office/drawing/2014/main" xmlns="" id="{DB224110-C01A-4570-8CDC-61DEA20B4788}"/>
              </a:ext>
            </a:extLst>
          </p:cNvPr>
          <p:cNvSpPr/>
          <p:nvPr/>
        </p:nvSpPr>
        <p:spPr>
          <a:xfrm>
            <a:off x="1046479" y="1200401"/>
            <a:ext cx="1107441" cy="52260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latin typeface="微軟正黑體" panose="020B0604030504040204" pitchFamily="34" charset="-120"/>
              </a:rPr>
              <a:t>計</a:t>
            </a:r>
            <a:endParaRPr lang="en-US" altLang="zh-TW" sz="2800" b="1" dirty="0">
              <a:latin typeface="微軟正黑體" panose="020B0604030504040204" pitchFamily="34" charset="-120"/>
            </a:endParaRPr>
          </a:p>
          <a:p>
            <a:pPr algn="ctr">
              <a:defRPr/>
            </a:pPr>
            <a:endParaRPr lang="en-US" altLang="zh-TW" sz="2800" b="1" dirty="0">
              <a:latin typeface="微軟正黑體" panose="020B0604030504040204" pitchFamily="34" charset="-120"/>
            </a:endParaRPr>
          </a:p>
          <a:p>
            <a:pPr algn="ctr">
              <a:defRPr/>
            </a:pPr>
            <a:r>
              <a:rPr lang="zh-TW" altLang="en-US" sz="2800" b="1" dirty="0">
                <a:latin typeface="微軟正黑體" panose="020B0604030504040204" pitchFamily="34" charset="-120"/>
              </a:rPr>
              <a:t>畫</a:t>
            </a:r>
            <a:endParaRPr lang="en-US" altLang="zh-TW" sz="2800" b="1" dirty="0">
              <a:latin typeface="微軟正黑體" panose="020B0604030504040204" pitchFamily="34" charset="-120"/>
            </a:endParaRPr>
          </a:p>
          <a:p>
            <a:pPr algn="ctr">
              <a:defRPr/>
            </a:pPr>
            <a:endParaRPr lang="en-US" altLang="zh-TW" sz="2800" b="1" dirty="0">
              <a:latin typeface="微軟正黑體" panose="020B0604030504040204" pitchFamily="34" charset="-120"/>
            </a:endParaRPr>
          </a:p>
          <a:p>
            <a:pPr algn="ctr">
              <a:defRPr/>
            </a:pPr>
            <a:r>
              <a:rPr lang="zh-TW" altLang="en-US" sz="2800" b="1" dirty="0">
                <a:latin typeface="微軟正黑體" panose="020B0604030504040204" pitchFamily="34" charset="-120"/>
              </a:rPr>
              <a:t>目</a:t>
            </a:r>
            <a:endParaRPr lang="en-US" altLang="zh-TW" sz="2800" b="1" dirty="0">
              <a:latin typeface="微軟正黑體" panose="020B0604030504040204" pitchFamily="34" charset="-120"/>
            </a:endParaRPr>
          </a:p>
          <a:p>
            <a:pPr algn="ctr">
              <a:defRPr/>
            </a:pPr>
            <a:endParaRPr lang="en-US" altLang="zh-TW" sz="2800" b="1" dirty="0">
              <a:latin typeface="微軟正黑體" panose="020B0604030504040204" pitchFamily="34" charset="-120"/>
            </a:endParaRPr>
          </a:p>
          <a:p>
            <a:pPr algn="ctr">
              <a:defRPr/>
            </a:pPr>
            <a:r>
              <a:rPr lang="zh-TW" altLang="en-US" sz="2800" b="1" dirty="0">
                <a:latin typeface="微軟正黑體" panose="020B0604030504040204" pitchFamily="34" charset="-120"/>
              </a:rPr>
              <a:t>的</a:t>
            </a:r>
          </a:p>
        </p:txBody>
      </p:sp>
      <p:sp>
        <p:nvSpPr>
          <p:cNvPr id="5" name="文字方塊 4">
            <a:extLst>
              <a:ext uri="{FF2B5EF4-FFF2-40B4-BE49-F238E27FC236}">
                <a16:creationId xmlns:a16="http://schemas.microsoft.com/office/drawing/2014/main" xmlns="" id="{758335C0-3DE6-49F9-B809-D92CBA4B6459}"/>
              </a:ext>
            </a:extLst>
          </p:cNvPr>
          <p:cNvSpPr txBox="1"/>
          <p:nvPr/>
        </p:nvSpPr>
        <p:spPr>
          <a:xfrm>
            <a:off x="4404852" y="5865640"/>
            <a:ext cx="5836428" cy="523220"/>
          </a:xfrm>
          <a:prstGeom prst="rect">
            <a:avLst/>
          </a:prstGeom>
          <a:noFill/>
        </p:spPr>
        <p:txBody>
          <a:bodyPr wrap="square" rtlCol="0">
            <a:spAutoFit/>
          </a:bodyPr>
          <a:lstStyle/>
          <a:p>
            <a:r>
              <a:rPr lang="zh-TW" altLang="en-US" sz="2800" b="1" dirty="0">
                <a:solidFill>
                  <a:srgbClr val="0070C0"/>
                </a:solidFill>
              </a:rPr>
              <a:t>氨氮及硝酸鹽氮濳勢污染管制計畫</a:t>
            </a:r>
          </a:p>
        </p:txBody>
      </p:sp>
      <p:sp>
        <p:nvSpPr>
          <p:cNvPr id="8" name="投影片編號版面配置區 7">
            <a:extLst>
              <a:ext uri="{FF2B5EF4-FFF2-40B4-BE49-F238E27FC236}">
                <a16:creationId xmlns:a16="http://schemas.microsoft.com/office/drawing/2014/main" xmlns="" id="{61373036-58D7-4005-A856-0006BC5B581F}"/>
              </a:ext>
            </a:extLst>
          </p:cNvPr>
          <p:cNvSpPr>
            <a:spLocks noGrp="1"/>
          </p:cNvSpPr>
          <p:nvPr>
            <p:ph type="sldNum" sz="quarter" idx="12"/>
          </p:nvPr>
        </p:nvSpPr>
        <p:spPr/>
        <p:txBody>
          <a:bodyPr/>
          <a:lstStyle/>
          <a:p>
            <a:fld id="{4007B6D9-FED3-4967-8DF8-D73FDD32B262}" type="slidenum">
              <a:rPr lang="zh-TW" altLang="en-US" smtClean="0"/>
              <a:pPr/>
              <a:t>25</a:t>
            </a:fld>
            <a:endParaRPr lang="zh-TW" altLang="en-US"/>
          </a:p>
        </p:txBody>
      </p:sp>
      <p:sp>
        <p:nvSpPr>
          <p:cNvPr id="9" name="頁尾版面配置區 8">
            <a:extLst>
              <a:ext uri="{FF2B5EF4-FFF2-40B4-BE49-F238E27FC236}">
                <a16:creationId xmlns:a16="http://schemas.microsoft.com/office/drawing/2014/main" xmlns="" id="{576CBF57-E4A1-4F9B-8149-D08579EDE4E8}"/>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219381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188AF3F-F972-4AC9-9633-9586BAE2AE6F}"/>
              </a:ext>
            </a:extLst>
          </p:cNvPr>
          <p:cNvSpPr txBox="1">
            <a:spLocks/>
          </p:cNvSpPr>
          <p:nvPr/>
        </p:nvSpPr>
        <p:spPr>
          <a:xfrm>
            <a:off x="721862" y="225895"/>
            <a:ext cx="10158710"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柒、未來污水排放標準因應策略</a:t>
            </a:r>
            <a:r>
              <a:rPr lang="en-US" altLang="zh-TW" sz="4400" b="1" dirty="0"/>
              <a:t>〈2/3〉</a:t>
            </a:r>
            <a:endParaRPr lang="zh-TW" altLang="en-US" sz="4400" b="1" dirty="0"/>
          </a:p>
        </p:txBody>
      </p:sp>
      <p:graphicFrame>
        <p:nvGraphicFramePr>
          <p:cNvPr id="3" name="資料庫圖表 2">
            <a:extLst>
              <a:ext uri="{FF2B5EF4-FFF2-40B4-BE49-F238E27FC236}">
                <a16:creationId xmlns:a16="http://schemas.microsoft.com/office/drawing/2014/main" xmlns="" id="{CE2CF0EE-6AE1-442C-8609-8E42B9026C7C}"/>
              </a:ext>
            </a:extLst>
          </p:cNvPr>
          <p:cNvGraphicFramePr/>
          <p:nvPr>
            <p:extLst>
              <p:ext uri="{D42A27DB-BD31-4B8C-83A1-F6EECF244321}">
                <p14:modId xmlns:p14="http://schemas.microsoft.com/office/powerpoint/2010/main" xmlns="" val="1163117559"/>
              </p:ext>
            </p:extLst>
          </p:nvPr>
        </p:nvGraphicFramePr>
        <p:xfrm>
          <a:off x="-984210" y="1031637"/>
          <a:ext cx="13959840" cy="5408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xmlns="" id="{2FB81FAC-1C11-4E13-93FB-6DE2C131DF0C}"/>
              </a:ext>
            </a:extLst>
          </p:cNvPr>
          <p:cNvSpPr/>
          <p:nvPr/>
        </p:nvSpPr>
        <p:spPr>
          <a:xfrm>
            <a:off x="743222" y="1147087"/>
            <a:ext cx="738664" cy="1938993"/>
          </a:xfrm>
          <a:prstGeom prst="rect">
            <a:avLst/>
          </a:prstGeom>
          <a:noFill/>
        </p:spPr>
        <p:txBody>
          <a:bodyPr vert="eaVert" wrap="none">
            <a:spAutoFit/>
          </a:bodyPr>
          <a:lstStyle/>
          <a:p>
            <a:pPr algn="ctr">
              <a:defRPr/>
            </a:pPr>
            <a:r>
              <a:rPr lang="zh-TW" altLang="en-US" sz="3600"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rPr>
              <a:t>四大方案</a:t>
            </a:r>
          </a:p>
        </p:txBody>
      </p:sp>
      <p:grpSp>
        <p:nvGrpSpPr>
          <p:cNvPr id="5" name="群組 9">
            <a:extLst>
              <a:ext uri="{FF2B5EF4-FFF2-40B4-BE49-F238E27FC236}">
                <a16:creationId xmlns:a16="http://schemas.microsoft.com/office/drawing/2014/main" xmlns="" id="{D9915CEC-9707-4433-B9AA-2559C1825AF5}"/>
              </a:ext>
            </a:extLst>
          </p:cNvPr>
          <p:cNvGrpSpPr>
            <a:grpSpLocks/>
          </p:cNvGrpSpPr>
          <p:nvPr/>
        </p:nvGrpSpPr>
        <p:grpSpPr bwMode="auto">
          <a:xfrm>
            <a:off x="8128000" y="5444847"/>
            <a:ext cx="2854960" cy="1213614"/>
            <a:chOff x="4670474" y="4932605"/>
            <a:chExt cx="3910818" cy="1900866"/>
          </a:xfrm>
        </p:grpSpPr>
        <p:sp>
          <p:nvSpPr>
            <p:cNvPr id="6" name="橢圓 5">
              <a:extLst>
                <a:ext uri="{FF2B5EF4-FFF2-40B4-BE49-F238E27FC236}">
                  <a16:creationId xmlns:a16="http://schemas.microsoft.com/office/drawing/2014/main" xmlns="" id="{82568714-8117-4B59-BCAA-CA4D9A742436}"/>
                </a:ext>
              </a:extLst>
            </p:cNvPr>
            <p:cNvSpPr/>
            <p:nvPr/>
          </p:nvSpPr>
          <p:spPr>
            <a:xfrm>
              <a:off x="4670474" y="4951136"/>
              <a:ext cx="3910818" cy="1866450"/>
            </a:xfrm>
            <a:prstGeom prst="ellipse">
              <a:avLst/>
            </a:prstGeom>
            <a:no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a:extLst>
                <a:ext uri="{FF2B5EF4-FFF2-40B4-BE49-F238E27FC236}">
                  <a16:creationId xmlns:a16="http://schemas.microsoft.com/office/drawing/2014/main" xmlns="" id="{CBC31272-4C98-4DB7-8BCE-6E82E6727108}"/>
                </a:ext>
              </a:extLst>
            </p:cNvPr>
            <p:cNvSpPr/>
            <p:nvPr/>
          </p:nvSpPr>
          <p:spPr>
            <a:xfrm>
              <a:off x="5055575" y="5290009"/>
              <a:ext cx="3152574" cy="11913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a:extLst>
                <a:ext uri="{FF2B5EF4-FFF2-40B4-BE49-F238E27FC236}">
                  <a16:creationId xmlns:a16="http://schemas.microsoft.com/office/drawing/2014/main" xmlns="" id="{49FED349-7ACB-4839-B71F-F1E4BC20FDFB}"/>
                </a:ext>
              </a:extLst>
            </p:cNvPr>
            <p:cNvSpPr/>
            <p:nvPr/>
          </p:nvSpPr>
          <p:spPr>
            <a:xfrm>
              <a:off x="6175002" y="4980259"/>
              <a:ext cx="212883" cy="309750"/>
            </a:xfrm>
            <a:prstGeom prst="rect">
              <a:avLst/>
            </a:prstGeom>
            <a:pattFill prst="wdUpDiag">
              <a:fgClr>
                <a:srgbClr val="000000"/>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a:extLst>
                <a:ext uri="{FF2B5EF4-FFF2-40B4-BE49-F238E27FC236}">
                  <a16:creationId xmlns:a16="http://schemas.microsoft.com/office/drawing/2014/main" xmlns="" id="{EF21A0C6-DE4D-430A-8AA1-DE08531581CF}"/>
                </a:ext>
              </a:extLst>
            </p:cNvPr>
            <p:cNvSpPr/>
            <p:nvPr/>
          </p:nvSpPr>
          <p:spPr>
            <a:xfrm>
              <a:off x="7277687" y="6407231"/>
              <a:ext cx="210491" cy="307104"/>
            </a:xfrm>
            <a:prstGeom prst="rect">
              <a:avLst/>
            </a:prstGeom>
            <a:pattFill prst="wdUpDiag">
              <a:fgClr>
                <a:srgbClr val="000000"/>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 name="直線單箭頭接點 9">
              <a:extLst>
                <a:ext uri="{FF2B5EF4-FFF2-40B4-BE49-F238E27FC236}">
                  <a16:creationId xmlns:a16="http://schemas.microsoft.com/office/drawing/2014/main" xmlns="" id="{2DDB70CE-502A-4188-9384-89CDD4D08954}"/>
                </a:ext>
              </a:extLst>
            </p:cNvPr>
            <p:cNvCxnSpPr/>
            <p:nvPr/>
          </p:nvCxnSpPr>
          <p:spPr>
            <a:xfrm flipH="1">
              <a:off x="5335433" y="5091452"/>
              <a:ext cx="818043" cy="26209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9C42035D-1F05-485A-B585-CC0A17A91DCA}"/>
                </a:ext>
              </a:extLst>
            </p:cNvPr>
            <p:cNvSpPr/>
            <p:nvPr/>
          </p:nvSpPr>
          <p:spPr>
            <a:xfrm>
              <a:off x="4720704" y="4932605"/>
              <a:ext cx="973520" cy="394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050" dirty="0">
                  <a:solidFill>
                    <a:srgbClr val="FF0000"/>
                  </a:solidFill>
                  <a:latin typeface="微軟正黑體" panose="020B0604030504040204" pitchFamily="34" charset="-120"/>
                </a:rPr>
                <a:t>好氧區</a:t>
              </a:r>
            </a:p>
          </p:txBody>
        </p:sp>
        <p:sp>
          <p:nvSpPr>
            <p:cNvPr id="12" name="矩形 11">
              <a:extLst>
                <a:ext uri="{FF2B5EF4-FFF2-40B4-BE49-F238E27FC236}">
                  <a16:creationId xmlns:a16="http://schemas.microsoft.com/office/drawing/2014/main" xmlns="" id="{C2B2DC50-319E-4A62-A012-30AE01ED9DB0}"/>
                </a:ext>
              </a:extLst>
            </p:cNvPr>
            <p:cNvSpPr/>
            <p:nvPr/>
          </p:nvSpPr>
          <p:spPr>
            <a:xfrm>
              <a:off x="5794685" y="6439001"/>
              <a:ext cx="973518" cy="394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rgbClr val="FF0000"/>
                  </a:solidFill>
                  <a:latin typeface="微軟正黑體" panose="020B0604030504040204" pitchFamily="34" charset="-120"/>
                </a:rPr>
                <a:t>缺氧</a:t>
              </a:r>
              <a:r>
                <a:rPr lang="zh-TW" altLang="en-US" sz="1200" dirty="0">
                  <a:solidFill>
                    <a:srgbClr val="FF0000"/>
                  </a:solidFill>
                </a:rPr>
                <a:t>區</a:t>
              </a:r>
            </a:p>
          </p:txBody>
        </p:sp>
        <p:sp>
          <p:nvSpPr>
            <p:cNvPr id="13" name="乘號 12">
              <a:extLst>
                <a:ext uri="{FF2B5EF4-FFF2-40B4-BE49-F238E27FC236}">
                  <a16:creationId xmlns:a16="http://schemas.microsoft.com/office/drawing/2014/main" xmlns="" id="{60594465-4DF5-4ADC-9524-3D2C4AD49D27}"/>
                </a:ext>
              </a:extLst>
            </p:cNvPr>
            <p:cNvSpPr/>
            <p:nvPr/>
          </p:nvSpPr>
          <p:spPr>
            <a:xfrm>
              <a:off x="7148522" y="6335751"/>
              <a:ext cx="504698" cy="450066"/>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4" name="矩形 13">
            <a:extLst>
              <a:ext uri="{FF2B5EF4-FFF2-40B4-BE49-F238E27FC236}">
                <a16:creationId xmlns:a16="http://schemas.microsoft.com/office/drawing/2014/main" xmlns="" id="{CF533EAF-F433-4949-9848-6EAC32174107}"/>
              </a:ext>
            </a:extLst>
          </p:cNvPr>
          <p:cNvSpPr/>
          <p:nvPr/>
        </p:nvSpPr>
        <p:spPr>
          <a:xfrm>
            <a:off x="7993580" y="5708371"/>
            <a:ext cx="3100388" cy="647700"/>
          </a:xfrm>
          <a:prstGeom prst="rect">
            <a:avLst/>
          </a:prstGeom>
          <a:noFill/>
        </p:spPr>
        <p:txBody>
          <a:bodyPr>
            <a:spAutoFit/>
          </a:bodyPr>
          <a:lstStyle/>
          <a:p>
            <a:pPr algn="ctr">
              <a:defRPr/>
            </a:pPr>
            <a:r>
              <a:rPr lang="zh-TW" altLang="zh-TW" dirty="0">
                <a:ln w="0"/>
                <a:solidFill>
                  <a:srgbClr val="0000F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氨氮及硝酸鹽氮</a:t>
            </a:r>
            <a:endParaRPr lang="en-US" altLang="zh-TW" dirty="0">
              <a:ln w="0"/>
              <a:solidFill>
                <a:srgbClr val="0000F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a:p>
            <a:pPr algn="ctr">
              <a:defRPr/>
            </a:pPr>
            <a:r>
              <a:rPr lang="zh-TW" altLang="zh-TW" dirty="0">
                <a:ln w="0"/>
                <a:solidFill>
                  <a:srgbClr val="0000F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潛勢污染管制計畫</a:t>
            </a:r>
            <a:endParaRPr lang="zh-TW" altLang="en-US" dirty="0">
              <a:ln w="0"/>
              <a:solidFill>
                <a:srgbClr val="0000FF"/>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p:txBody>
      </p:sp>
      <p:sp>
        <p:nvSpPr>
          <p:cNvPr id="15" name="圓角矩形圖說文字 8">
            <a:extLst>
              <a:ext uri="{FF2B5EF4-FFF2-40B4-BE49-F238E27FC236}">
                <a16:creationId xmlns:a16="http://schemas.microsoft.com/office/drawing/2014/main" xmlns="" id="{1B31C3F6-D134-4208-9499-F4A356787C97}"/>
              </a:ext>
            </a:extLst>
          </p:cNvPr>
          <p:cNvSpPr/>
          <p:nvPr/>
        </p:nvSpPr>
        <p:spPr>
          <a:xfrm>
            <a:off x="5862320" y="3200401"/>
            <a:ext cx="675640" cy="1696720"/>
          </a:xfrm>
          <a:prstGeom prst="wedgeRoundRectCallout">
            <a:avLst>
              <a:gd name="adj1" fmla="val 77562"/>
              <a:gd name="adj2" fmla="val 2647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TW" altLang="en-US" b="1" dirty="0">
                <a:solidFill>
                  <a:srgbClr val="FF0000"/>
                </a:solidFill>
                <a:latin typeface="微軟正黑體" panose="020B0604030504040204" pitchFamily="34" charset="-120"/>
              </a:rPr>
              <a:t>已執行</a:t>
            </a:r>
            <a:r>
              <a:rPr lang="en-US" altLang="zh-TW" b="1" dirty="0">
                <a:solidFill>
                  <a:srgbClr val="FF0000"/>
                </a:solidFill>
                <a:latin typeface="微軟正黑體" panose="020B0604030504040204" pitchFamily="34" charset="-120"/>
              </a:rPr>
              <a:t>157</a:t>
            </a:r>
            <a:r>
              <a:rPr lang="zh-TW" altLang="en-US" b="1" dirty="0">
                <a:solidFill>
                  <a:srgbClr val="FF0000"/>
                </a:solidFill>
                <a:latin typeface="微軟正黑體" panose="020B0604030504040204" pitchFamily="34" charset="-120"/>
              </a:rPr>
              <a:t>家</a:t>
            </a:r>
          </a:p>
        </p:txBody>
      </p:sp>
      <p:sp>
        <p:nvSpPr>
          <p:cNvPr id="18" name="投影片編號版面配置區 17">
            <a:extLst>
              <a:ext uri="{FF2B5EF4-FFF2-40B4-BE49-F238E27FC236}">
                <a16:creationId xmlns:a16="http://schemas.microsoft.com/office/drawing/2014/main" xmlns="" id="{29BF82A2-C658-4CCD-A6F2-BD3D1580C1C6}"/>
              </a:ext>
            </a:extLst>
          </p:cNvPr>
          <p:cNvSpPr>
            <a:spLocks noGrp="1"/>
          </p:cNvSpPr>
          <p:nvPr>
            <p:ph type="sldNum" sz="quarter" idx="12"/>
          </p:nvPr>
        </p:nvSpPr>
        <p:spPr/>
        <p:txBody>
          <a:bodyPr/>
          <a:lstStyle/>
          <a:p>
            <a:fld id="{4007B6D9-FED3-4967-8DF8-D73FDD32B262}" type="slidenum">
              <a:rPr lang="zh-TW" altLang="en-US" smtClean="0"/>
              <a:pPr/>
              <a:t>26</a:t>
            </a:fld>
            <a:endParaRPr lang="zh-TW" altLang="en-US"/>
          </a:p>
        </p:txBody>
      </p:sp>
      <p:sp>
        <p:nvSpPr>
          <p:cNvPr id="19" name="頁尾版面配置區 18">
            <a:extLst>
              <a:ext uri="{FF2B5EF4-FFF2-40B4-BE49-F238E27FC236}">
                <a16:creationId xmlns:a16="http://schemas.microsoft.com/office/drawing/2014/main" xmlns="" id="{37825E89-A537-482D-A807-4F9EEFF0307D}"/>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304215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8ABE074-AB7B-4670-B8B2-C001A4D62EE3}"/>
              </a:ext>
            </a:extLst>
          </p:cNvPr>
          <p:cNvSpPr txBox="1">
            <a:spLocks/>
          </p:cNvSpPr>
          <p:nvPr/>
        </p:nvSpPr>
        <p:spPr>
          <a:xfrm>
            <a:off x="721862" y="225895"/>
            <a:ext cx="985764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柒、未來污水排放標準因應策略</a:t>
            </a:r>
            <a:r>
              <a:rPr lang="en-US" altLang="zh-TW" sz="4400" b="1" dirty="0"/>
              <a:t>〈3/3〉</a:t>
            </a:r>
            <a:endParaRPr lang="zh-TW" altLang="en-US" sz="4400" b="1" dirty="0"/>
          </a:p>
        </p:txBody>
      </p:sp>
      <p:pic>
        <p:nvPicPr>
          <p:cNvPr id="3" name="圖片 2">
            <a:extLst>
              <a:ext uri="{FF2B5EF4-FFF2-40B4-BE49-F238E27FC236}">
                <a16:creationId xmlns:a16="http://schemas.microsoft.com/office/drawing/2014/main" xmlns="" id="{3167EA87-0F0E-4EE5-BF9D-8421468843E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5840" y="1073298"/>
            <a:ext cx="10160000" cy="5325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3A07F377-C705-488E-ADFF-E870A737C52A}"/>
              </a:ext>
            </a:extLst>
          </p:cNvPr>
          <p:cNvSpPr/>
          <p:nvPr/>
        </p:nvSpPr>
        <p:spPr>
          <a:xfrm>
            <a:off x="2343200" y="2511244"/>
            <a:ext cx="7769295" cy="523220"/>
          </a:xfrm>
          <a:prstGeom prst="rect">
            <a:avLst/>
          </a:prstGeom>
          <a:noFill/>
        </p:spPr>
        <p:txBody>
          <a:bodyPr>
            <a:spAutoFit/>
          </a:bodyPr>
          <a:lstStyle/>
          <a:p>
            <a:pPr algn="ctr">
              <a:defRPr/>
            </a:pPr>
            <a:r>
              <a:rPr lang="en-US" altLang="zh-TW"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102~108</a:t>
            </a:r>
            <a:r>
              <a:rPr lang="zh-TW" alt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年氨氮測值符合</a:t>
            </a:r>
            <a:r>
              <a:rPr lang="en-US" altLang="zh-TW"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110</a:t>
            </a:r>
            <a:r>
              <a:rPr lang="zh-TW" alt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微軟正黑體" panose="020B0604030504040204" pitchFamily="34" charset="-120"/>
                <a:ea typeface="微軟正黑體" panose="020B0604030504040204" pitchFamily="34" charset="-120"/>
              </a:rPr>
              <a:t>年排放標準</a:t>
            </a:r>
          </a:p>
        </p:txBody>
      </p:sp>
      <p:sp>
        <p:nvSpPr>
          <p:cNvPr id="7" name="投影片編號版面配置區 6">
            <a:extLst>
              <a:ext uri="{FF2B5EF4-FFF2-40B4-BE49-F238E27FC236}">
                <a16:creationId xmlns:a16="http://schemas.microsoft.com/office/drawing/2014/main" xmlns="" id="{EC214C32-1921-4A2C-AF33-21F71273335B}"/>
              </a:ext>
            </a:extLst>
          </p:cNvPr>
          <p:cNvSpPr>
            <a:spLocks noGrp="1"/>
          </p:cNvSpPr>
          <p:nvPr>
            <p:ph type="sldNum" sz="quarter" idx="12"/>
          </p:nvPr>
        </p:nvSpPr>
        <p:spPr/>
        <p:txBody>
          <a:bodyPr/>
          <a:lstStyle/>
          <a:p>
            <a:fld id="{4007B6D9-FED3-4967-8DF8-D73FDD32B262}" type="slidenum">
              <a:rPr lang="zh-TW" altLang="en-US" smtClean="0"/>
              <a:pPr/>
              <a:t>27</a:t>
            </a:fld>
            <a:endParaRPr lang="zh-TW" altLang="en-US"/>
          </a:p>
        </p:txBody>
      </p:sp>
      <p:sp>
        <p:nvSpPr>
          <p:cNvPr id="8" name="頁尾版面配置區 7">
            <a:extLst>
              <a:ext uri="{FF2B5EF4-FFF2-40B4-BE49-F238E27FC236}">
                <a16:creationId xmlns:a16="http://schemas.microsoft.com/office/drawing/2014/main" xmlns="" id="{36035C7B-473F-4CDD-B279-1F40B3E01021}"/>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022599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資料庫圖表 25">
            <a:extLst>
              <a:ext uri="{FF2B5EF4-FFF2-40B4-BE49-F238E27FC236}">
                <a16:creationId xmlns:a16="http://schemas.microsoft.com/office/drawing/2014/main" xmlns="" id="{8004988C-9D3E-44D5-9B6F-D4022B58A875}"/>
              </a:ext>
            </a:extLst>
          </p:cNvPr>
          <p:cNvGraphicFramePr/>
          <p:nvPr>
            <p:extLst>
              <p:ext uri="{D42A27DB-BD31-4B8C-83A1-F6EECF244321}">
                <p14:modId xmlns:p14="http://schemas.microsoft.com/office/powerpoint/2010/main" xmlns="" val="113479511"/>
              </p:ext>
            </p:extLst>
          </p:nvPr>
        </p:nvGraphicFramePr>
        <p:xfrm>
          <a:off x="1516462" y="478503"/>
          <a:ext cx="9240028" cy="5562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文字方塊 26">
            <a:extLst>
              <a:ext uri="{FF2B5EF4-FFF2-40B4-BE49-F238E27FC236}">
                <a16:creationId xmlns:a16="http://schemas.microsoft.com/office/drawing/2014/main" xmlns="" id="{4585E8D3-1E3A-4067-A984-7A9182C75B7B}"/>
              </a:ext>
            </a:extLst>
          </p:cNvPr>
          <p:cNvSpPr txBox="1"/>
          <p:nvPr/>
        </p:nvSpPr>
        <p:spPr>
          <a:xfrm>
            <a:off x="7157883" y="335935"/>
            <a:ext cx="3916517" cy="1200329"/>
          </a:xfrm>
          <a:prstGeom prst="rect">
            <a:avLst/>
          </a:prstGeom>
          <a:noFill/>
        </p:spPr>
        <p:txBody>
          <a:bodyPr wrap="square" rtlCol="0">
            <a:spAutoFit/>
          </a:bodyPr>
          <a:lstStyle/>
          <a:p>
            <a:pPr algn="ctr"/>
            <a:r>
              <a:rPr lang="zh-TW" altLang="en-US" sz="3600" b="1" dirty="0">
                <a:ln w="12700">
                  <a:solidFill>
                    <a:srgbClr val="002060"/>
                  </a:solidFill>
                  <a:prstDash val="solid"/>
                </a:ln>
                <a:solidFill>
                  <a:srgbClr val="FFFFFF"/>
                </a:solidFill>
                <a:effectLst>
                  <a:outerShdw dist="38100" dir="2700000" algn="tl" rotWithShape="0">
                    <a:schemeClr val="accent2"/>
                  </a:outerShdw>
                </a:effectLst>
              </a:rPr>
              <a:t>甲幼團隊傳承</a:t>
            </a:r>
            <a:endParaRPr lang="en-US" altLang="zh-TW" sz="3600" b="1" dirty="0">
              <a:ln w="12700">
                <a:solidFill>
                  <a:srgbClr val="002060"/>
                </a:solidFill>
                <a:prstDash val="solid"/>
              </a:ln>
              <a:solidFill>
                <a:srgbClr val="FFFFFF"/>
              </a:solidFill>
              <a:effectLst>
                <a:outerShdw dist="38100" dir="2700000" algn="tl" rotWithShape="0">
                  <a:schemeClr val="accent2"/>
                </a:outerShdw>
              </a:effectLst>
            </a:endParaRPr>
          </a:p>
          <a:p>
            <a:r>
              <a:rPr lang="zh-TW" altLang="en-US" sz="3600" b="1" dirty="0">
                <a:ln w="12700">
                  <a:solidFill>
                    <a:srgbClr val="002060"/>
                  </a:solidFill>
                  <a:prstDash val="solid"/>
                </a:ln>
                <a:solidFill>
                  <a:srgbClr val="FFFFFF"/>
                </a:solidFill>
                <a:effectLst>
                  <a:outerShdw dist="38100" dir="2700000" algn="tl" rotWithShape="0">
                    <a:schemeClr val="accent2"/>
                  </a:outerShdw>
                </a:effectLst>
              </a:rPr>
              <a:t>分工合作團結齊心</a:t>
            </a:r>
          </a:p>
        </p:txBody>
      </p:sp>
      <p:sp>
        <p:nvSpPr>
          <p:cNvPr id="28" name="文字方塊 27">
            <a:extLst>
              <a:ext uri="{FF2B5EF4-FFF2-40B4-BE49-F238E27FC236}">
                <a16:creationId xmlns:a16="http://schemas.microsoft.com/office/drawing/2014/main" xmlns="" id="{84D6133F-9651-429F-9A44-BAA2C7B1D6DF}"/>
              </a:ext>
            </a:extLst>
          </p:cNvPr>
          <p:cNvSpPr txBox="1"/>
          <p:nvPr/>
        </p:nvSpPr>
        <p:spPr>
          <a:xfrm>
            <a:off x="690388" y="4611329"/>
            <a:ext cx="2605548" cy="1446550"/>
          </a:xfrm>
          <a:prstGeom prst="rect">
            <a:avLst/>
          </a:prstGeom>
          <a:noFill/>
        </p:spPr>
        <p:txBody>
          <a:bodyPr wrap="square" rtlCol="0">
            <a:spAutoFit/>
          </a:bodyPr>
          <a:lstStyle/>
          <a:p>
            <a:r>
              <a:rPr lang="zh-TW" altLang="en-US" sz="4400" b="1" dirty="0">
                <a:solidFill>
                  <a:srgbClr val="002060"/>
                </a:solidFill>
                <a:effectLst>
                  <a:outerShdw blurRad="38100" dist="38100" dir="2700000" algn="tl">
                    <a:srgbClr val="000000">
                      <a:alpha val="43137"/>
                    </a:srgbClr>
                  </a:outerShdw>
                </a:effectLst>
              </a:rPr>
              <a:t>簡報結束</a:t>
            </a:r>
            <a:endParaRPr lang="en-US" altLang="zh-TW" sz="4400" b="1" dirty="0">
              <a:solidFill>
                <a:srgbClr val="002060"/>
              </a:solidFill>
              <a:effectLst>
                <a:outerShdw blurRad="38100" dist="38100" dir="2700000" algn="tl">
                  <a:srgbClr val="000000">
                    <a:alpha val="43137"/>
                  </a:srgbClr>
                </a:outerShdw>
              </a:effectLst>
            </a:endParaRPr>
          </a:p>
          <a:p>
            <a:r>
              <a:rPr lang="zh-TW" altLang="en-US" sz="4400" b="1" dirty="0">
                <a:solidFill>
                  <a:srgbClr val="002060"/>
                </a:solidFill>
                <a:effectLst>
                  <a:outerShdw blurRad="38100" dist="38100" dir="2700000" algn="tl">
                    <a:srgbClr val="000000">
                      <a:alpha val="43137"/>
                    </a:srgbClr>
                  </a:outerShdw>
                </a:effectLst>
              </a:rPr>
              <a:t>敬請指教</a:t>
            </a:r>
          </a:p>
        </p:txBody>
      </p:sp>
      <p:sp>
        <p:nvSpPr>
          <p:cNvPr id="31" name="投影片編號版面配置區 30">
            <a:extLst>
              <a:ext uri="{FF2B5EF4-FFF2-40B4-BE49-F238E27FC236}">
                <a16:creationId xmlns:a16="http://schemas.microsoft.com/office/drawing/2014/main" xmlns="" id="{511CDC98-7697-4D6B-BA04-954807E4A358}"/>
              </a:ext>
            </a:extLst>
          </p:cNvPr>
          <p:cNvSpPr>
            <a:spLocks noGrp="1"/>
          </p:cNvSpPr>
          <p:nvPr>
            <p:ph type="sldNum" sz="quarter" idx="12"/>
          </p:nvPr>
        </p:nvSpPr>
        <p:spPr/>
        <p:txBody>
          <a:bodyPr/>
          <a:lstStyle/>
          <a:p>
            <a:fld id="{4007B6D9-FED3-4967-8DF8-D73FDD32B262}" type="slidenum">
              <a:rPr lang="zh-TW" altLang="en-US" smtClean="0"/>
              <a:pPr/>
              <a:t>28</a:t>
            </a:fld>
            <a:endParaRPr lang="zh-TW" altLang="en-US"/>
          </a:p>
        </p:txBody>
      </p:sp>
      <p:sp>
        <p:nvSpPr>
          <p:cNvPr id="32" name="頁尾版面配置區 31">
            <a:extLst>
              <a:ext uri="{FF2B5EF4-FFF2-40B4-BE49-F238E27FC236}">
                <a16:creationId xmlns:a16="http://schemas.microsoft.com/office/drawing/2014/main" xmlns="" id="{E6491AC5-7CCA-4516-9BF9-405590BAF2AD}"/>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4666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xmlns="" id="{9C59FB68-2BA9-4E2B-8CBC-BAC323155D8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382" y="918851"/>
            <a:ext cx="10809236" cy="5020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標題 1">
            <a:extLst>
              <a:ext uri="{FF2B5EF4-FFF2-40B4-BE49-F238E27FC236}">
                <a16:creationId xmlns:a16="http://schemas.microsoft.com/office/drawing/2014/main" xmlns="" id="{CF1FE5FB-3CBD-445B-AD1B-1E74A2A01D49}"/>
              </a:ext>
            </a:extLst>
          </p:cNvPr>
          <p:cNvSpPr txBox="1">
            <a:spLocks/>
          </p:cNvSpPr>
          <p:nvPr/>
        </p:nvSpPr>
        <p:spPr>
          <a:xfrm>
            <a:off x="847698" y="392936"/>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人 員 組 織</a:t>
            </a:r>
            <a:endParaRPr lang="zh-TW"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投影片編號版面配置區 3">
            <a:extLst>
              <a:ext uri="{FF2B5EF4-FFF2-40B4-BE49-F238E27FC236}">
                <a16:creationId xmlns:a16="http://schemas.microsoft.com/office/drawing/2014/main" xmlns="" id="{190E4571-09D6-4F6E-B902-44CF142A545E}"/>
              </a:ext>
            </a:extLst>
          </p:cNvPr>
          <p:cNvSpPr>
            <a:spLocks noGrp="1"/>
          </p:cNvSpPr>
          <p:nvPr>
            <p:ph type="sldNum" sz="quarter" idx="12"/>
          </p:nvPr>
        </p:nvSpPr>
        <p:spPr/>
        <p:txBody>
          <a:bodyPr/>
          <a:lstStyle/>
          <a:p>
            <a:fld id="{4007B6D9-FED3-4967-8DF8-D73FDD32B262}" type="slidenum">
              <a:rPr lang="zh-TW" altLang="en-US" smtClean="0"/>
              <a:pPr/>
              <a:t>2</a:t>
            </a:fld>
            <a:endParaRPr lang="zh-TW" altLang="en-US"/>
          </a:p>
        </p:txBody>
      </p:sp>
      <p:sp>
        <p:nvSpPr>
          <p:cNvPr id="5" name="頁尾版面配置區 4">
            <a:extLst>
              <a:ext uri="{FF2B5EF4-FFF2-40B4-BE49-F238E27FC236}">
                <a16:creationId xmlns:a16="http://schemas.microsoft.com/office/drawing/2014/main" xmlns="" id="{DAB4A29F-81CD-4A39-B0BE-51B008A93F9F}"/>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78643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xmlns="" id="{E090C147-968E-4877-8627-86FFF5D47C46}"/>
              </a:ext>
            </a:extLst>
          </p:cNvPr>
          <p:cNvSpPr txBox="1">
            <a:spLocks/>
          </p:cNvSpPr>
          <p:nvPr/>
        </p:nvSpPr>
        <p:spPr>
          <a:xfrm>
            <a:off x="691381" y="269800"/>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設 置 沿 革</a:t>
            </a:r>
          </a:p>
        </p:txBody>
      </p:sp>
      <p:graphicFrame>
        <p:nvGraphicFramePr>
          <p:cNvPr id="7" name="Group 73">
            <a:extLst>
              <a:ext uri="{FF2B5EF4-FFF2-40B4-BE49-F238E27FC236}">
                <a16:creationId xmlns:a16="http://schemas.microsoft.com/office/drawing/2014/main" xmlns="" id="{74575D2A-2D21-4DDA-AF55-BD48CAD8D1F0}"/>
              </a:ext>
            </a:extLst>
          </p:cNvPr>
          <p:cNvGraphicFramePr>
            <a:graphicFrameLocks noGrp="1"/>
          </p:cNvGraphicFramePr>
          <p:nvPr>
            <p:ph idx="1"/>
            <p:extLst>
              <p:ext uri="{D42A27DB-BD31-4B8C-83A1-F6EECF244321}">
                <p14:modId xmlns:p14="http://schemas.microsoft.com/office/powerpoint/2010/main" xmlns="" val="686550370"/>
              </p:ext>
            </p:extLst>
          </p:nvPr>
        </p:nvGraphicFramePr>
        <p:xfrm>
          <a:off x="691381" y="1136486"/>
          <a:ext cx="10748557" cy="5267761"/>
        </p:xfrm>
        <a:graphic>
          <a:graphicData uri="http://schemas.openxmlformats.org/drawingml/2006/table">
            <a:tbl>
              <a:tblPr/>
              <a:tblGrid>
                <a:gridCol w="1497623">
                  <a:extLst>
                    <a:ext uri="{9D8B030D-6E8A-4147-A177-3AD203B41FA5}">
                      <a16:colId xmlns:a16="http://schemas.microsoft.com/office/drawing/2014/main" xmlns="" val="20000"/>
                    </a:ext>
                  </a:extLst>
                </a:gridCol>
                <a:gridCol w="1542473">
                  <a:extLst>
                    <a:ext uri="{9D8B030D-6E8A-4147-A177-3AD203B41FA5}">
                      <a16:colId xmlns:a16="http://schemas.microsoft.com/office/drawing/2014/main" xmlns="" val="20001"/>
                    </a:ext>
                  </a:extLst>
                </a:gridCol>
                <a:gridCol w="1540522">
                  <a:extLst>
                    <a:ext uri="{9D8B030D-6E8A-4147-A177-3AD203B41FA5}">
                      <a16:colId xmlns:a16="http://schemas.microsoft.com/office/drawing/2014/main" xmlns="" val="20002"/>
                    </a:ext>
                  </a:extLst>
                </a:gridCol>
                <a:gridCol w="1716024">
                  <a:extLst>
                    <a:ext uri="{9D8B030D-6E8A-4147-A177-3AD203B41FA5}">
                      <a16:colId xmlns:a16="http://schemas.microsoft.com/office/drawing/2014/main" xmlns="" val="20003"/>
                    </a:ext>
                  </a:extLst>
                </a:gridCol>
                <a:gridCol w="1624373">
                  <a:extLst>
                    <a:ext uri="{9D8B030D-6E8A-4147-A177-3AD203B41FA5}">
                      <a16:colId xmlns:a16="http://schemas.microsoft.com/office/drawing/2014/main" xmlns="" val="20004"/>
                    </a:ext>
                  </a:extLst>
                </a:gridCol>
                <a:gridCol w="1544423">
                  <a:extLst>
                    <a:ext uri="{9D8B030D-6E8A-4147-A177-3AD203B41FA5}">
                      <a16:colId xmlns:a16="http://schemas.microsoft.com/office/drawing/2014/main" xmlns="" val="20005"/>
                    </a:ext>
                  </a:extLst>
                </a:gridCol>
                <a:gridCol w="1283119">
                  <a:extLst>
                    <a:ext uri="{9D8B030D-6E8A-4147-A177-3AD203B41FA5}">
                      <a16:colId xmlns:a16="http://schemas.microsoft.com/office/drawing/2014/main" xmlns="" val="20006"/>
                    </a:ext>
                  </a:extLst>
                </a:gridCol>
              </a:tblGrid>
              <a:tr h="6218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項目</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初期工程</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應急改善工程</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近程改善工程</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功能改善工程</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擴</a:t>
                      </a: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整</a:t>
                      </a: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建與</a:t>
                      </a: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
                      </a:r>
                      <a:b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b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功能提升</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合計</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0"/>
                  </a:ext>
                </a:extLst>
              </a:tr>
              <a:tr h="908912">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rgbClr val="FF0000"/>
                          </a:solidFill>
                          <a:effectLst/>
                          <a:latin typeface="標楷體" pitchFamily="65" charset="-120"/>
                          <a:ea typeface="華康粗圓體" pitchFamily="49" charset="-120"/>
                          <a:cs typeface="Times New Roman" pitchFamily="18" charset="0"/>
                        </a:rPr>
                        <a:t>平均設計水量（</a:t>
                      </a:r>
                      <a:r>
                        <a:rPr kumimoji="0" lang="en-US" altLang="zh-TW" sz="2000" b="1" i="0" u="none" strike="noStrike" cap="none" normalizeH="0" baseline="0" dirty="0">
                          <a:ln>
                            <a:noFill/>
                          </a:ln>
                          <a:solidFill>
                            <a:srgbClr val="FF0000"/>
                          </a:solidFill>
                          <a:effectLst/>
                          <a:latin typeface="Times New Roman" pitchFamily="18" charset="0"/>
                          <a:ea typeface="華康粗圓體" pitchFamily="49" charset="-120"/>
                          <a:cs typeface="Times New Roman" pitchFamily="18" charset="0"/>
                        </a:rPr>
                        <a:t>CMD</a:t>
                      </a:r>
                      <a:r>
                        <a:rPr kumimoji="0" lang="zh-TW" altLang="en-US" sz="2000" b="1" i="0" u="none" strike="noStrike" cap="none" normalizeH="0" baseline="0" dirty="0">
                          <a:ln>
                            <a:noFill/>
                          </a:ln>
                          <a:solidFill>
                            <a:srgbClr val="FF0000"/>
                          </a:solidFill>
                          <a:effectLst/>
                          <a:latin typeface="標楷體" pitchFamily="65" charset="-120"/>
                          <a:ea typeface="華康粗圓體" pitchFamily="49" charset="-120"/>
                          <a:cs typeface="Times New Roman" pitchFamily="18" charset="0"/>
                        </a:rPr>
                        <a:t>）</a:t>
                      </a:r>
                      <a:endParaRPr kumimoji="0" lang="zh-TW" altLang="en-US" sz="2000" b="1" i="0" u="none" strike="noStrike" cap="none" normalizeH="0" baseline="0" dirty="0">
                        <a:ln>
                          <a:noFill/>
                        </a:ln>
                        <a:solidFill>
                          <a:srgbClr val="FF0000"/>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rgbClr val="FF0000"/>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dirty="0">
                        <a:ln>
                          <a:noFill/>
                        </a:ln>
                        <a:solidFill>
                          <a:srgbClr val="FF0000"/>
                        </a:solidFill>
                        <a:effectLst/>
                        <a:latin typeface="Arial" charset="0"/>
                        <a:ea typeface="華康粗圓體" pitchFamily="49" charset="-12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rgbClr val="FF0000"/>
                          </a:solidFill>
                          <a:effectLst/>
                          <a:latin typeface="Times New Roman" pitchFamily="18" charset="0"/>
                          <a:ea typeface="華康粗圓體" pitchFamily="49" charset="-120"/>
                          <a:cs typeface="Times New Roman" pitchFamily="18" charset="0"/>
                        </a:rPr>
                        <a:t>11,000</a:t>
                      </a:r>
                      <a:endParaRPr kumimoji="0" lang="en-US" altLang="zh-TW" sz="2000" b="1" i="0" u="none" strike="noStrike" cap="none" normalizeH="0" baseline="0" dirty="0">
                        <a:ln>
                          <a:noFill/>
                        </a:ln>
                        <a:solidFill>
                          <a:srgbClr val="FF0000"/>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673051">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建設費用</a:t>
                      </a:r>
                      <a:endPar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（萬元）</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18,000</a:t>
                      </a: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1,463</a:t>
                      </a:r>
                      <a:endParaRPr kumimoji="0" lang="en-US" altLang="zh-TW"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4,500</a:t>
                      </a:r>
                      <a:endParaRPr kumimoji="0" lang="en-US" altLang="zh-TW"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11,568</a:t>
                      </a:r>
                      <a:endParaRPr kumimoji="0" lang="en-US" altLang="zh-TW"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4,555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40,086</a:t>
                      </a:r>
                      <a:endParaRPr kumimoji="0" lang="en-US" altLang="zh-TW"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r h="73248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建設期間</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69</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7</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月</a:t>
                      </a: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71</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9</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月</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79</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5</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79</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11</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80</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10</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81</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9</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86</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7</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87</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8</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月</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98</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12</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月</a:t>
                      </a:r>
                      <a:r>
                        <a:rPr kumimoji="0" lang="en-US" altLang="zh-TW"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99</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年</a:t>
                      </a:r>
                      <a:r>
                        <a:rPr kumimoji="0" lang="en-US" altLang="zh-TW"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12</a:t>
                      </a: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月</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698753">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rgbClr val="FF0000"/>
                          </a:solidFill>
                          <a:effectLst/>
                          <a:latin typeface="標楷體" pitchFamily="65" charset="-120"/>
                          <a:ea typeface="華康粗圓體" pitchFamily="49" charset="-120"/>
                          <a:cs typeface="Times New Roman" pitchFamily="18" charset="0"/>
                        </a:rPr>
                        <a:t>處理方式</a:t>
                      </a:r>
                      <a:endParaRPr kumimoji="0" lang="zh-TW" altLang="en-US" sz="2000" b="1" i="0" u="none" strike="noStrike" cap="none" normalizeH="0" baseline="0" dirty="0">
                        <a:ln>
                          <a:noFill/>
                        </a:ln>
                        <a:solidFill>
                          <a:srgbClr val="FF0000"/>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二級生物</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二級生物</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二級生物</a:t>
                      </a:r>
                      <a: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三級化學</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二級生物</a:t>
                      </a:r>
                      <a: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三級化學</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rgbClr val="FF0000"/>
                          </a:solidFill>
                          <a:effectLst/>
                          <a:latin typeface="標楷體" pitchFamily="65" charset="-120"/>
                          <a:ea typeface="華康粗圓體" pitchFamily="49" charset="-120"/>
                          <a:cs typeface="Times New Roman" pitchFamily="18" charset="0"/>
                        </a:rPr>
                        <a:t>二級生物</a:t>
                      </a:r>
                      <a:r>
                        <a:rPr kumimoji="0" lang="zh-TW" altLang="en-US" sz="2000" b="1" i="0" u="none" strike="noStrike" cap="none" normalizeH="0" baseline="0" dirty="0">
                          <a:ln>
                            <a:noFill/>
                          </a:ln>
                          <a:solidFill>
                            <a:srgbClr val="FF0000"/>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dirty="0">
                          <a:ln>
                            <a:noFill/>
                          </a:ln>
                          <a:solidFill>
                            <a:srgbClr val="FF0000"/>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dirty="0">
                          <a:ln>
                            <a:noFill/>
                          </a:ln>
                          <a:solidFill>
                            <a:srgbClr val="FF0000"/>
                          </a:solidFill>
                          <a:effectLst/>
                          <a:latin typeface="標楷體" pitchFamily="65" charset="-120"/>
                          <a:ea typeface="華康粗圓體" pitchFamily="49" charset="-120"/>
                          <a:cs typeface="Times New Roman" pitchFamily="18" charset="0"/>
                        </a:rPr>
                        <a:t>三級化學</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71963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建造原因</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開發</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應急改善</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近程改善</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功能改善</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Arial" charset="0"/>
                          <a:ea typeface="華康粗圓體" pitchFamily="49" charset="-120"/>
                        </a:rPr>
                        <a:t>提升功能</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90757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設計監造</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zh-TW"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施工單位</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中華顧問公司</a:t>
                      </a:r>
                      <a: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中華工程公司</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中華顧問公司</a:t>
                      </a:r>
                      <a: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中華工程公司</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中華顧問公司</a:t>
                      </a:r>
                      <a: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dirty="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中華工程公司</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王技公司</a:t>
                      </a:r>
                      <a: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
                      </a:r>
                      <a:b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仁美工程公司</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鉅樺公司</a:t>
                      </a:r>
                      <a:b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br>
                      <a:r>
                        <a:rPr kumimoji="0" lang="zh-TW" altLang="en-US" sz="2000" b="1" i="0" u="none" strike="noStrike" cap="none" normalizeH="0" baseline="0">
                          <a:ln>
                            <a:noFill/>
                          </a:ln>
                          <a:solidFill>
                            <a:schemeClr val="tx1"/>
                          </a:solidFill>
                          <a:effectLst/>
                          <a:latin typeface="Times New Roman" pitchFamily="18" charset="0"/>
                          <a:ea typeface="華康粗圓體" pitchFamily="49" charset="-120"/>
                          <a:cs typeface="Times New Roman" pitchFamily="18" charset="0"/>
                        </a:rPr>
                        <a:t>華太</a:t>
                      </a:r>
                      <a:r>
                        <a:rPr kumimoji="0" lang="zh-TW" altLang="en-US" sz="2000" b="1" i="0" u="none" strike="noStrike" cap="none" normalizeH="0" baseline="0">
                          <a:ln>
                            <a:noFill/>
                          </a:ln>
                          <a:solidFill>
                            <a:schemeClr val="tx1"/>
                          </a:solidFill>
                          <a:effectLst/>
                          <a:latin typeface="標楷體" pitchFamily="65" charset="-120"/>
                          <a:ea typeface="華康粗圓體" pitchFamily="49" charset="-120"/>
                          <a:cs typeface="Times New Roman" pitchFamily="18" charset="0"/>
                        </a:rPr>
                        <a:t>公司</a:t>
                      </a:r>
                      <a:endParaRPr kumimoji="0" lang="zh-TW" altLang="en-US" sz="2000" b="1" i="0" u="none" strike="noStrike" cap="none" normalizeH="0" baseline="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zh-TW" altLang="en-US" sz="2000" b="1" i="0" u="none" strike="noStrike" cap="none" normalizeH="0" baseline="0" dirty="0">
                          <a:ln>
                            <a:noFill/>
                          </a:ln>
                          <a:solidFill>
                            <a:schemeClr val="tx1"/>
                          </a:solidFill>
                          <a:effectLst/>
                          <a:latin typeface="標楷體" pitchFamily="65" charset="-120"/>
                          <a:ea typeface="華康粗圓體" pitchFamily="49" charset="-120"/>
                          <a:cs typeface="Times New Roman" pitchFamily="18" charset="0"/>
                        </a:rPr>
                        <a:t>－</a:t>
                      </a:r>
                      <a:endParaRPr kumimoji="0" lang="zh-TW" altLang="en-US" sz="2000" b="1" i="0" u="none" strike="noStrike" cap="none" normalizeH="0" baseline="0" dirty="0">
                        <a:ln>
                          <a:noFill/>
                        </a:ln>
                        <a:solidFill>
                          <a:schemeClr val="tx1"/>
                        </a:solidFill>
                        <a:effectLst/>
                        <a:latin typeface="Arial" charset="0"/>
                        <a:ea typeface="華康粗圓體" pitchFamily="49" charset="-12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bl>
          </a:graphicData>
        </a:graphic>
      </p:graphicFrame>
      <p:sp>
        <p:nvSpPr>
          <p:cNvPr id="4" name="投影片編號版面配置區 3">
            <a:extLst>
              <a:ext uri="{FF2B5EF4-FFF2-40B4-BE49-F238E27FC236}">
                <a16:creationId xmlns:a16="http://schemas.microsoft.com/office/drawing/2014/main" xmlns="" id="{36D3359A-B225-48AE-AF0E-9FEA7813164B}"/>
              </a:ext>
            </a:extLst>
          </p:cNvPr>
          <p:cNvSpPr>
            <a:spLocks noGrp="1"/>
          </p:cNvSpPr>
          <p:nvPr>
            <p:ph type="sldNum" sz="quarter" idx="12"/>
          </p:nvPr>
        </p:nvSpPr>
        <p:spPr/>
        <p:txBody>
          <a:bodyPr/>
          <a:lstStyle/>
          <a:p>
            <a:fld id="{4007B6D9-FED3-4967-8DF8-D73FDD32B262}" type="slidenum">
              <a:rPr lang="zh-TW" altLang="en-US" smtClean="0"/>
              <a:pPr/>
              <a:t>3</a:t>
            </a:fld>
            <a:endParaRPr lang="zh-TW" altLang="en-US"/>
          </a:p>
        </p:txBody>
      </p:sp>
      <p:sp>
        <p:nvSpPr>
          <p:cNvPr id="5" name="頁尾版面配置區 4">
            <a:extLst>
              <a:ext uri="{FF2B5EF4-FFF2-40B4-BE49-F238E27FC236}">
                <a16:creationId xmlns:a16="http://schemas.microsoft.com/office/drawing/2014/main" xmlns="" id="{A1A6C47A-BF06-4BF1-83E5-90177C8F7DBC}"/>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816885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xmlns="" id="{49C2BA6B-BBC1-4E0F-BB08-175E10ABC331}"/>
              </a:ext>
            </a:extLst>
          </p:cNvPr>
          <p:cNvSpPr txBox="1">
            <a:spLocks/>
          </p:cNvSpPr>
          <p:nvPr/>
        </p:nvSpPr>
        <p:spPr>
          <a:xfrm>
            <a:off x="691382" y="325414"/>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壹、</a:t>
            </a:r>
            <a:r>
              <a:rPr lang="zh-TW" altLang="en-US" sz="4400" b="1" dirty="0" smtClean="0"/>
              <a:t>地下水水錶</a:t>
            </a:r>
            <a:r>
              <a:rPr lang="zh-TW" altLang="en-US" sz="4400" b="1" dirty="0"/>
              <a:t>更新執行</a:t>
            </a:r>
            <a:r>
              <a:rPr lang="en-US" altLang="zh-TW" sz="4400" b="1" dirty="0"/>
              <a:t>〈1/3〉</a:t>
            </a:r>
            <a:endParaRPr lang="zh-TW" altLang="en-US" sz="4400" b="1" dirty="0"/>
          </a:p>
        </p:txBody>
      </p:sp>
      <p:graphicFrame>
        <p:nvGraphicFramePr>
          <p:cNvPr id="13" name="資料庫圖表 12">
            <a:extLst>
              <a:ext uri="{FF2B5EF4-FFF2-40B4-BE49-F238E27FC236}">
                <a16:creationId xmlns:a16="http://schemas.microsoft.com/office/drawing/2014/main" xmlns="" id="{63FCA2EE-2292-49C1-BF77-4C8D77BED9D8}"/>
              </a:ext>
            </a:extLst>
          </p:cNvPr>
          <p:cNvGraphicFramePr/>
          <p:nvPr>
            <p:extLst>
              <p:ext uri="{D42A27DB-BD31-4B8C-83A1-F6EECF244321}">
                <p14:modId xmlns:p14="http://schemas.microsoft.com/office/powerpoint/2010/main" xmlns="" val="4274507775"/>
              </p:ext>
            </p:extLst>
          </p:nvPr>
        </p:nvGraphicFramePr>
        <p:xfrm>
          <a:off x="373330" y="1172817"/>
          <a:ext cx="5649783" cy="4842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資料庫圖表 13">
            <a:extLst>
              <a:ext uri="{FF2B5EF4-FFF2-40B4-BE49-F238E27FC236}">
                <a16:creationId xmlns:a16="http://schemas.microsoft.com/office/drawing/2014/main" xmlns="" id="{9F36C099-3D28-40E2-893C-9ED80A48DBCC}"/>
              </a:ext>
            </a:extLst>
          </p:cNvPr>
          <p:cNvGraphicFramePr/>
          <p:nvPr>
            <p:extLst>
              <p:ext uri="{D42A27DB-BD31-4B8C-83A1-F6EECF244321}">
                <p14:modId xmlns:p14="http://schemas.microsoft.com/office/powerpoint/2010/main" xmlns="" val="3574696763"/>
              </p:ext>
            </p:extLst>
          </p:nvPr>
        </p:nvGraphicFramePr>
        <p:xfrm>
          <a:off x="6241312" y="1485900"/>
          <a:ext cx="4944139" cy="4425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投影片編號版面配置區 4">
            <a:extLst>
              <a:ext uri="{FF2B5EF4-FFF2-40B4-BE49-F238E27FC236}">
                <a16:creationId xmlns:a16="http://schemas.microsoft.com/office/drawing/2014/main" xmlns="" id="{7281324E-2FE9-4239-A503-E201A805F97B}"/>
              </a:ext>
            </a:extLst>
          </p:cNvPr>
          <p:cNvSpPr>
            <a:spLocks noGrp="1"/>
          </p:cNvSpPr>
          <p:nvPr>
            <p:ph type="sldNum" sz="quarter" idx="12"/>
          </p:nvPr>
        </p:nvSpPr>
        <p:spPr/>
        <p:txBody>
          <a:bodyPr/>
          <a:lstStyle/>
          <a:p>
            <a:fld id="{4007B6D9-FED3-4967-8DF8-D73FDD32B262}" type="slidenum">
              <a:rPr lang="zh-TW" altLang="en-US" smtClean="0"/>
              <a:pPr/>
              <a:t>4</a:t>
            </a:fld>
            <a:endParaRPr lang="zh-TW" altLang="en-US"/>
          </a:p>
        </p:txBody>
      </p:sp>
      <p:sp>
        <p:nvSpPr>
          <p:cNvPr id="6" name="頁尾版面配置區 5">
            <a:extLst>
              <a:ext uri="{FF2B5EF4-FFF2-40B4-BE49-F238E27FC236}">
                <a16:creationId xmlns:a16="http://schemas.microsoft.com/office/drawing/2014/main" xmlns="" id="{0A93AE1E-301E-4226-8317-A5995F411BE9}"/>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61757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xmlns="" id="{082EEA41-9A22-49BD-ADA1-9258D4E503C7}"/>
              </a:ext>
            </a:extLst>
          </p:cNvPr>
          <p:cNvPicPr>
            <a:picLocks noChangeAspect="1"/>
          </p:cNvPicPr>
          <p:nvPr/>
        </p:nvPicPr>
        <p:blipFill>
          <a:blip r:embed="rId2" cstate="print"/>
          <a:stretch>
            <a:fillRect/>
          </a:stretch>
        </p:blipFill>
        <p:spPr>
          <a:xfrm>
            <a:off x="448080" y="1350335"/>
            <a:ext cx="11295840" cy="3014342"/>
          </a:xfrm>
          <a:prstGeom prst="rect">
            <a:avLst/>
          </a:prstGeom>
        </p:spPr>
      </p:pic>
      <p:sp>
        <p:nvSpPr>
          <p:cNvPr id="5" name="標題 1">
            <a:extLst>
              <a:ext uri="{FF2B5EF4-FFF2-40B4-BE49-F238E27FC236}">
                <a16:creationId xmlns:a16="http://schemas.microsoft.com/office/drawing/2014/main" xmlns="" id="{FD50C9A0-B8CF-4F1B-A4AF-BE4FF6016CB5}"/>
              </a:ext>
            </a:extLst>
          </p:cNvPr>
          <p:cNvSpPr txBox="1">
            <a:spLocks/>
          </p:cNvSpPr>
          <p:nvPr/>
        </p:nvSpPr>
        <p:spPr>
          <a:xfrm>
            <a:off x="691382" y="325414"/>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壹、</a:t>
            </a:r>
            <a:r>
              <a:rPr lang="zh-TW" altLang="en-US" sz="4400" b="1" dirty="0" smtClean="0"/>
              <a:t>地下水水錶</a:t>
            </a:r>
            <a:r>
              <a:rPr lang="zh-TW" altLang="en-US" sz="4400" b="1" dirty="0"/>
              <a:t>更新執行</a:t>
            </a:r>
            <a:r>
              <a:rPr lang="en-US" altLang="zh-TW" sz="4400" b="1" dirty="0"/>
              <a:t>〈2/3〉</a:t>
            </a:r>
            <a:endParaRPr lang="zh-TW" altLang="en-US" sz="4400" b="1" dirty="0"/>
          </a:p>
        </p:txBody>
      </p:sp>
      <p:pic>
        <p:nvPicPr>
          <p:cNvPr id="16" name="Picture 20">
            <a:extLst>
              <a:ext uri="{FF2B5EF4-FFF2-40B4-BE49-F238E27FC236}">
                <a16:creationId xmlns:a16="http://schemas.microsoft.com/office/drawing/2014/main" xmlns="" id="{624A2970-F69A-4F2B-9373-CEF4A2624E54}"/>
              </a:ext>
            </a:extLst>
          </p:cNvPr>
          <p:cNvPicPr>
            <a:picLocks noChangeAspect="1"/>
          </p:cNvPicPr>
          <p:nvPr/>
        </p:nvPicPr>
        <p:blipFill>
          <a:blip r:embed="rId3" cstate="print"/>
          <a:stretch>
            <a:fillRect/>
          </a:stretch>
        </p:blipFill>
        <p:spPr>
          <a:xfrm>
            <a:off x="6338833" y="4381890"/>
            <a:ext cx="2368362" cy="13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20">
            <a:extLst>
              <a:ext uri="{FF2B5EF4-FFF2-40B4-BE49-F238E27FC236}">
                <a16:creationId xmlns:a16="http://schemas.microsoft.com/office/drawing/2014/main" xmlns="" id="{0E8D7061-6A0A-4741-AD22-A87A991D1113}"/>
              </a:ext>
            </a:extLst>
          </p:cNvPr>
          <p:cNvPicPr>
            <a:picLocks noChangeAspect="1"/>
          </p:cNvPicPr>
          <p:nvPr/>
        </p:nvPicPr>
        <p:blipFill>
          <a:blip r:embed="rId3" cstate="print"/>
          <a:stretch>
            <a:fillRect/>
          </a:stretch>
        </p:blipFill>
        <p:spPr>
          <a:xfrm>
            <a:off x="887844" y="4381890"/>
            <a:ext cx="2368362" cy="13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20">
            <a:extLst>
              <a:ext uri="{FF2B5EF4-FFF2-40B4-BE49-F238E27FC236}">
                <a16:creationId xmlns:a16="http://schemas.microsoft.com/office/drawing/2014/main" xmlns="" id="{1F5F23BB-961D-49BE-A0DC-22019D6FCD2E}"/>
              </a:ext>
            </a:extLst>
          </p:cNvPr>
          <p:cNvPicPr>
            <a:picLocks noChangeAspect="1"/>
          </p:cNvPicPr>
          <p:nvPr/>
        </p:nvPicPr>
        <p:blipFill>
          <a:blip r:embed="rId3" cstate="print"/>
          <a:stretch>
            <a:fillRect/>
          </a:stretch>
        </p:blipFill>
        <p:spPr>
          <a:xfrm>
            <a:off x="3613338" y="4381890"/>
            <a:ext cx="2368362" cy="13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0">
            <a:extLst>
              <a:ext uri="{FF2B5EF4-FFF2-40B4-BE49-F238E27FC236}">
                <a16:creationId xmlns:a16="http://schemas.microsoft.com/office/drawing/2014/main" xmlns="" id="{CBE5C679-88CB-4BF8-8960-6152C5B99154}"/>
              </a:ext>
            </a:extLst>
          </p:cNvPr>
          <p:cNvPicPr>
            <a:picLocks noChangeAspect="1"/>
          </p:cNvPicPr>
          <p:nvPr/>
        </p:nvPicPr>
        <p:blipFill>
          <a:blip r:embed="rId3" cstate="print"/>
          <a:stretch>
            <a:fillRect/>
          </a:stretch>
        </p:blipFill>
        <p:spPr>
          <a:xfrm>
            <a:off x="9064328" y="4364677"/>
            <a:ext cx="2368362" cy="1371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文字方塊 19">
            <a:extLst>
              <a:ext uri="{FF2B5EF4-FFF2-40B4-BE49-F238E27FC236}">
                <a16:creationId xmlns:a16="http://schemas.microsoft.com/office/drawing/2014/main" xmlns="" id="{4E2BF34E-E569-4415-8369-FE2AC072F9AE}"/>
              </a:ext>
            </a:extLst>
          </p:cNvPr>
          <p:cNvSpPr txBox="1"/>
          <p:nvPr/>
        </p:nvSpPr>
        <p:spPr>
          <a:xfrm>
            <a:off x="1188447" y="4652210"/>
            <a:ext cx="1767155" cy="954107"/>
          </a:xfrm>
          <a:prstGeom prst="rect">
            <a:avLst/>
          </a:prstGeom>
          <a:noFill/>
        </p:spPr>
        <p:txBody>
          <a:bodyPr wrap="square" rtlCol="0">
            <a:spAutoFit/>
          </a:bodyPr>
          <a:lstStyle/>
          <a:p>
            <a:pPr algn="ctr"/>
            <a:r>
              <a:rPr lang="zh-TW" altLang="en-US" sz="2800" b="1" dirty="0">
                <a:solidFill>
                  <a:schemeClr val="bg1"/>
                </a:solidFill>
              </a:rPr>
              <a:t>函文</a:t>
            </a:r>
            <a:endParaRPr lang="en-US" altLang="zh-TW" sz="2800" b="1" dirty="0">
              <a:solidFill>
                <a:schemeClr val="bg1"/>
              </a:solidFill>
            </a:endParaRPr>
          </a:p>
          <a:p>
            <a:pPr algn="ctr"/>
            <a:r>
              <a:rPr lang="zh-TW" altLang="en-US" sz="2800" b="1" dirty="0">
                <a:solidFill>
                  <a:schemeClr val="bg1"/>
                </a:solidFill>
              </a:rPr>
              <a:t>全區清查</a:t>
            </a:r>
          </a:p>
        </p:txBody>
      </p:sp>
      <p:sp>
        <p:nvSpPr>
          <p:cNvPr id="21" name="文字方塊 20">
            <a:extLst>
              <a:ext uri="{FF2B5EF4-FFF2-40B4-BE49-F238E27FC236}">
                <a16:creationId xmlns:a16="http://schemas.microsoft.com/office/drawing/2014/main" xmlns="" id="{E42C1A2C-9C2C-4929-B81E-5DAAF1E0AFC3}"/>
              </a:ext>
            </a:extLst>
          </p:cNvPr>
          <p:cNvSpPr txBox="1"/>
          <p:nvPr/>
        </p:nvSpPr>
        <p:spPr>
          <a:xfrm>
            <a:off x="3913942" y="4786853"/>
            <a:ext cx="1767155" cy="523220"/>
          </a:xfrm>
          <a:prstGeom prst="rect">
            <a:avLst/>
          </a:prstGeom>
          <a:noFill/>
        </p:spPr>
        <p:txBody>
          <a:bodyPr wrap="square" rtlCol="0">
            <a:spAutoFit/>
          </a:bodyPr>
          <a:lstStyle/>
          <a:p>
            <a:pPr algn="ctr"/>
            <a:r>
              <a:rPr lang="zh-TW" altLang="en-US" sz="2800" b="1" dirty="0">
                <a:solidFill>
                  <a:schemeClr val="bg1"/>
                </a:solidFill>
              </a:rPr>
              <a:t>廠商函覆</a:t>
            </a:r>
          </a:p>
        </p:txBody>
      </p:sp>
      <p:sp>
        <p:nvSpPr>
          <p:cNvPr id="22" name="文字方塊 21">
            <a:extLst>
              <a:ext uri="{FF2B5EF4-FFF2-40B4-BE49-F238E27FC236}">
                <a16:creationId xmlns:a16="http://schemas.microsoft.com/office/drawing/2014/main" xmlns="" id="{5FD91125-B590-47E2-8768-E9BD848B46B2}"/>
              </a:ext>
            </a:extLst>
          </p:cNvPr>
          <p:cNvSpPr txBox="1"/>
          <p:nvPr/>
        </p:nvSpPr>
        <p:spPr>
          <a:xfrm>
            <a:off x="6489135" y="4727330"/>
            <a:ext cx="2067758" cy="523220"/>
          </a:xfrm>
          <a:prstGeom prst="rect">
            <a:avLst/>
          </a:prstGeom>
          <a:noFill/>
        </p:spPr>
        <p:txBody>
          <a:bodyPr wrap="square" rtlCol="0">
            <a:spAutoFit/>
          </a:bodyPr>
          <a:lstStyle/>
          <a:p>
            <a:pPr algn="ctr"/>
            <a:r>
              <a:rPr lang="zh-TW" altLang="en-US" sz="2800" b="1" dirty="0">
                <a:solidFill>
                  <a:schemeClr val="bg1"/>
                </a:solidFill>
              </a:rPr>
              <a:t>輔導更新表</a:t>
            </a:r>
          </a:p>
        </p:txBody>
      </p:sp>
      <p:sp>
        <p:nvSpPr>
          <p:cNvPr id="23" name="文字方塊 22">
            <a:extLst>
              <a:ext uri="{FF2B5EF4-FFF2-40B4-BE49-F238E27FC236}">
                <a16:creationId xmlns:a16="http://schemas.microsoft.com/office/drawing/2014/main" xmlns="" id="{481CB22D-A6A5-4808-90F9-C53C366B9FED}"/>
              </a:ext>
            </a:extLst>
          </p:cNvPr>
          <p:cNvSpPr txBox="1"/>
          <p:nvPr/>
        </p:nvSpPr>
        <p:spPr>
          <a:xfrm>
            <a:off x="9364931" y="4590655"/>
            <a:ext cx="1767155" cy="954107"/>
          </a:xfrm>
          <a:prstGeom prst="rect">
            <a:avLst/>
          </a:prstGeom>
          <a:noFill/>
        </p:spPr>
        <p:txBody>
          <a:bodyPr wrap="square" rtlCol="0">
            <a:spAutoFit/>
          </a:bodyPr>
          <a:lstStyle/>
          <a:p>
            <a:pPr algn="ctr"/>
            <a:r>
              <a:rPr lang="zh-TW" altLang="en-US" sz="2800" b="1" dirty="0">
                <a:solidFill>
                  <a:schemeClr val="bg1"/>
                </a:solidFill>
              </a:rPr>
              <a:t>輔導依法</a:t>
            </a:r>
            <a:r>
              <a:rPr lang="en-US" altLang="zh-TW" sz="2800" b="1" dirty="0">
                <a:solidFill>
                  <a:schemeClr val="bg1"/>
                </a:solidFill>
              </a:rPr>
              <a:t/>
            </a:r>
            <a:br>
              <a:rPr lang="en-US" altLang="zh-TW" sz="2800" b="1" dirty="0">
                <a:solidFill>
                  <a:schemeClr val="bg1"/>
                </a:solidFill>
              </a:rPr>
            </a:br>
            <a:r>
              <a:rPr lang="zh-TW" altLang="en-US" sz="2800" b="1" dirty="0">
                <a:solidFill>
                  <a:schemeClr val="bg1"/>
                </a:solidFill>
              </a:rPr>
              <a:t>申請水權</a:t>
            </a:r>
          </a:p>
        </p:txBody>
      </p:sp>
      <p:sp>
        <p:nvSpPr>
          <p:cNvPr id="6" name="投影片編號版面配置區 5">
            <a:extLst>
              <a:ext uri="{FF2B5EF4-FFF2-40B4-BE49-F238E27FC236}">
                <a16:creationId xmlns:a16="http://schemas.microsoft.com/office/drawing/2014/main" xmlns="" id="{A992B94C-30FC-4D53-AB94-871EED668D8F}"/>
              </a:ext>
            </a:extLst>
          </p:cNvPr>
          <p:cNvSpPr>
            <a:spLocks noGrp="1"/>
          </p:cNvSpPr>
          <p:nvPr>
            <p:ph type="sldNum" sz="quarter" idx="12"/>
          </p:nvPr>
        </p:nvSpPr>
        <p:spPr/>
        <p:txBody>
          <a:bodyPr/>
          <a:lstStyle/>
          <a:p>
            <a:fld id="{4007B6D9-FED3-4967-8DF8-D73FDD32B262}" type="slidenum">
              <a:rPr lang="zh-TW" altLang="en-US" smtClean="0"/>
              <a:pPr/>
              <a:t>5</a:t>
            </a:fld>
            <a:endParaRPr lang="zh-TW" altLang="en-US"/>
          </a:p>
        </p:txBody>
      </p:sp>
      <p:sp>
        <p:nvSpPr>
          <p:cNvPr id="7" name="頁尾版面配置區 6">
            <a:extLst>
              <a:ext uri="{FF2B5EF4-FFF2-40B4-BE49-F238E27FC236}">
                <a16:creationId xmlns:a16="http://schemas.microsoft.com/office/drawing/2014/main" xmlns="" id="{2690FED9-4032-4D4B-B14D-3495C5441F99}"/>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9398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4F9DBE46-16CB-44D2-B9A6-82E17531FDD5}"/>
              </a:ext>
            </a:extLst>
          </p:cNvPr>
          <p:cNvGraphicFramePr/>
          <p:nvPr>
            <p:extLst>
              <p:ext uri="{D42A27DB-BD31-4B8C-83A1-F6EECF244321}">
                <p14:modId xmlns:p14="http://schemas.microsoft.com/office/powerpoint/2010/main" xmlns="" val="4217463797"/>
              </p:ext>
            </p:extLst>
          </p:nvPr>
        </p:nvGraphicFramePr>
        <p:xfrm>
          <a:off x="3744535" y="1428876"/>
          <a:ext cx="7320732" cy="4468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a:extLst>
              <a:ext uri="{FF2B5EF4-FFF2-40B4-BE49-F238E27FC236}">
                <a16:creationId xmlns:a16="http://schemas.microsoft.com/office/drawing/2014/main" xmlns="" id="{4B5230CD-DC0E-4C39-920E-6933E6DB6CAE}"/>
              </a:ext>
            </a:extLst>
          </p:cNvPr>
          <p:cNvSpPr txBox="1">
            <a:spLocks/>
          </p:cNvSpPr>
          <p:nvPr/>
        </p:nvSpPr>
        <p:spPr>
          <a:xfrm>
            <a:off x="691382" y="325414"/>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壹、</a:t>
            </a:r>
            <a:r>
              <a:rPr lang="zh-TW" altLang="en-US" sz="4400" b="1" dirty="0" smtClean="0"/>
              <a:t>地下水水錶</a:t>
            </a:r>
            <a:r>
              <a:rPr lang="zh-TW" altLang="en-US" sz="4400" b="1" dirty="0"/>
              <a:t>更新執行</a:t>
            </a:r>
            <a:r>
              <a:rPr lang="en-US" altLang="zh-TW" sz="4400" b="1" dirty="0"/>
              <a:t>〈3/3〉</a:t>
            </a:r>
            <a:endParaRPr lang="zh-TW" altLang="en-US" sz="4400" b="1" dirty="0"/>
          </a:p>
        </p:txBody>
      </p:sp>
      <p:pic>
        <p:nvPicPr>
          <p:cNvPr id="7" name="圖片 6">
            <a:extLst>
              <a:ext uri="{FF2B5EF4-FFF2-40B4-BE49-F238E27FC236}">
                <a16:creationId xmlns:a16="http://schemas.microsoft.com/office/drawing/2014/main" xmlns="" id="{7879710B-6665-4B97-92CC-2E5B15D67B9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5764" y="4037789"/>
            <a:ext cx="2914847" cy="2186135"/>
          </a:xfrm>
          <a:prstGeom prst="rect">
            <a:avLst/>
          </a:prstGeom>
          <a:ln>
            <a:noFill/>
          </a:ln>
          <a:effectLst>
            <a:outerShdw blurRad="292100" dist="139700" dir="2700000" algn="tl" rotWithShape="0">
              <a:srgbClr val="333333">
                <a:alpha val="65000"/>
              </a:srgbClr>
            </a:outerShdw>
          </a:effectLst>
        </p:spPr>
      </p:pic>
      <p:sp>
        <p:nvSpPr>
          <p:cNvPr id="8" name="文字方塊 7">
            <a:extLst>
              <a:ext uri="{FF2B5EF4-FFF2-40B4-BE49-F238E27FC236}">
                <a16:creationId xmlns:a16="http://schemas.microsoft.com/office/drawing/2014/main" xmlns="" id="{3BED41A1-F68C-41D3-8529-E0CF91F0A862}"/>
              </a:ext>
            </a:extLst>
          </p:cNvPr>
          <p:cNvSpPr txBox="1"/>
          <p:nvPr/>
        </p:nvSpPr>
        <p:spPr>
          <a:xfrm>
            <a:off x="866248" y="3324121"/>
            <a:ext cx="239387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地下水水</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錶更新</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xmlns="" id="{2662A370-B17E-4347-A387-C5498F716966}"/>
              </a:ext>
            </a:extLst>
          </p:cNvPr>
          <p:cNvSpPr>
            <a:spLocks noGrp="1"/>
          </p:cNvSpPr>
          <p:nvPr>
            <p:ph type="sldNum" sz="quarter" idx="12"/>
          </p:nvPr>
        </p:nvSpPr>
        <p:spPr/>
        <p:txBody>
          <a:bodyPr/>
          <a:lstStyle/>
          <a:p>
            <a:fld id="{4007B6D9-FED3-4967-8DF8-D73FDD32B262}" type="slidenum">
              <a:rPr lang="zh-TW" altLang="en-US" smtClean="0"/>
              <a:pPr/>
              <a:t>6</a:t>
            </a:fld>
            <a:endParaRPr lang="zh-TW" altLang="en-US"/>
          </a:p>
        </p:txBody>
      </p:sp>
      <p:sp>
        <p:nvSpPr>
          <p:cNvPr id="9" name="頁尾版面配置區 8">
            <a:extLst>
              <a:ext uri="{FF2B5EF4-FFF2-40B4-BE49-F238E27FC236}">
                <a16:creationId xmlns:a16="http://schemas.microsoft.com/office/drawing/2014/main" xmlns="" id="{AA2BB2BD-95EC-453D-A4F6-BAF65603A59D}"/>
              </a:ext>
            </a:extLst>
          </p:cNvPr>
          <p:cNvSpPr>
            <a:spLocks noGrp="1"/>
          </p:cNvSpPr>
          <p:nvPr>
            <p:ph type="ftr" sz="quarter" idx="11"/>
          </p:nvPr>
        </p:nvSpPr>
        <p:spPr/>
        <p:txBody>
          <a:bodyPr/>
          <a:lstStyle/>
          <a:p>
            <a:r>
              <a:rPr lang="en-US" altLang="zh-TW"/>
              <a:t>108</a:t>
            </a:r>
            <a:r>
              <a:rPr lang="zh-TW" altLang="en-US"/>
              <a:t>年度污水處理廠績優表揚大會</a:t>
            </a:r>
          </a:p>
        </p:txBody>
      </p:sp>
      <p:sp>
        <p:nvSpPr>
          <p:cNvPr id="3" name="文字方塊 2"/>
          <p:cNvSpPr txBox="1"/>
          <p:nvPr/>
        </p:nvSpPr>
        <p:spPr>
          <a:xfrm>
            <a:off x="5335032" y="6029425"/>
            <a:ext cx="4139738" cy="369332"/>
          </a:xfrm>
          <a:prstGeom prst="rect">
            <a:avLst/>
          </a:prstGeom>
          <a:noFill/>
        </p:spPr>
        <p:txBody>
          <a:bodyPr wrap="square" rtlCol="0">
            <a:spAutoFit/>
          </a:bodyPr>
          <a:lstStyle/>
          <a:p>
            <a:r>
              <a:rPr lang="en-US" altLang="zh-TW" b="1" dirty="0" smtClean="0">
                <a:solidFill>
                  <a:srgbClr val="0070C0"/>
                </a:solidFill>
              </a:rPr>
              <a:t>PS</a:t>
            </a:r>
            <a:r>
              <a:rPr lang="zh-TW" altLang="en-US" b="1" dirty="0" smtClean="0">
                <a:solidFill>
                  <a:srgbClr val="0070C0"/>
                </a:solidFill>
              </a:rPr>
              <a:t>：新設置水錶無法比較顯示成長數據</a:t>
            </a:r>
            <a:endParaRPr lang="zh-TW" altLang="en-US" b="1" dirty="0">
              <a:solidFill>
                <a:srgbClr val="0070C0"/>
              </a:solidFill>
            </a:endParaRPr>
          </a:p>
        </p:txBody>
      </p:sp>
    </p:spTree>
    <p:extLst>
      <p:ext uri="{BB962C8B-B14F-4D97-AF65-F5344CB8AC3E}">
        <p14:creationId xmlns:p14="http://schemas.microsoft.com/office/powerpoint/2010/main" xmlns="" val="201996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xmlns="" id="{383CC30E-F9DD-4614-92EF-28F69DA0F1A7}"/>
              </a:ext>
            </a:extLst>
          </p:cNvPr>
          <p:cNvSpPr txBox="1">
            <a:spLocks/>
          </p:cNvSpPr>
          <p:nvPr/>
        </p:nvSpPr>
        <p:spPr>
          <a:xfrm>
            <a:off x="691382" y="325414"/>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貳、化驗室自主增加檢項</a:t>
            </a:r>
            <a:r>
              <a:rPr lang="en-US" altLang="zh-TW" sz="4400" b="1" dirty="0"/>
              <a:t>〈1/2〉</a:t>
            </a:r>
            <a:endParaRPr lang="zh-TW" altLang="en-US" sz="4400" b="1" dirty="0"/>
          </a:p>
        </p:txBody>
      </p:sp>
      <p:graphicFrame>
        <p:nvGraphicFramePr>
          <p:cNvPr id="7" name="資料庫圖表 6">
            <a:extLst>
              <a:ext uri="{FF2B5EF4-FFF2-40B4-BE49-F238E27FC236}">
                <a16:creationId xmlns:a16="http://schemas.microsoft.com/office/drawing/2014/main" xmlns="" id="{3C1E2ED2-1F94-4B38-B3E4-8291316D0AC7}"/>
              </a:ext>
            </a:extLst>
          </p:cNvPr>
          <p:cNvGraphicFramePr/>
          <p:nvPr>
            <p:extLst>
              <p:ext uri="{D42A27DB-BD31-4B8C-83A1-F6EECF244321}">
                <p14:modId xmlns:p14="http://schemas.microsoft.com/office/powerpoint/2010/main" xmlns="" val="2197638045"/>
              </p:ext>
            </p:extLst>
          </p:nvPr>
        </p:nvGraphicFramePr>
        <p:xfrm>
          <a:off x="373330" y="1381539"/>
          <a:ext cx="5649783" cy="4634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資料庫圖表 7">
            <a:extLst>
              <a:ext uri="{FF2B5EF4-FFF2-40B4-BE49-F238E27FC236}">
                <a16:creationId xmlns:a16="http://schemas.microsoft.com/office/drawing/2014/main" xmlns="" id="{D63D086E-924F-4E0F-841C-E11D1D6AA46A}"/>
              </a:ext>
            </a:extLst>
          </p:cNvPr>
          <p:cNvGraphicFramePr/>
          <p:nvPr>
            <p:extLst>
              <p:ext uri="{D42A27DB-BD31-4B8C-83A1-F6EECF244321}">
                <p14:modId xmlns:p14="http://schemas.microsoft.com/office/powerpoint/2010/main" xmlns="" val="4164228325"/>
              </p:ext>
            </p:extLst>
          </p:nvPr>
        </p:nvGraphicFramePr>
        <p:xfrm>
          <a:off x="6096000" y="1769166"/>
          <a:ext cx="5211418" cy="3866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投影片編號版面配置區 3">
            <a:extLst>
              <a:ext uri="{FF2B5EF4-FFF2-40B4-BE49-F238E27FC236}">
                <a16:creationId xmlns:a16="http://schemas.microsoft.com/office/drawing/2014/main" xmlns="" id="{D2B241CF-C144-45F0-AC36-DF9744F80FBF}"/>
              </a:ext>
            </a:extLst>
          </p:cNvPr>
          <p:cNvSpPr>
            <a:spLocks noGrp="1"/>
          </p:cNvSpPr>
          <p:nvPr>
            <p:ph type="sldNum" sz="quarter" idx="12"/>
          </p:nvPr>
        </p:nvSpPr>
        <p:spPr/>
        <p:txBody>
          <a:bodyPr/>
          <a:lstStyle/>
          <a:p>
            <a:fld id="{4007B6D9-FED3-4967-8DF8-D73FDD32B262}" type="slidenum">
              <a:rPr lang="zh-TW" altLang="en-US" smtClean="0"/>
              <a:pPr/>
              <a:t>7</a:t>
            </a:fld>
            <a:endParaRPr lang="zh-TW" altLang="en-US"/>
          </a:p>
        </p:txBody>
      </p:sp>
      <p:sp>
        <p:nvSpPr>
          <p:cNvPr id="5" name="頁尾版面配置區 4">
            <a:extLst>
              <a:ext uri="{FF2B5EF4-FFF2-40B4-BE49-F238E27FC236}">
                <a16:creationId xmlns:a16="http://schemas.microsoft.com/office/drawing/2014/main" xmlns="" id="{FBD782CF-D4CC-45E9-A417-F7EF53124B22}"/>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310011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4C61B7C-6797-46C0-9D76-B3424AC32B63}"/>
              </a:ext>
            </a:extLst>
          </p:cNvPr>
          <p:cNvSpPr txBox="1">
            <a:spLocks/>
          </p:cNvSpPr>
          <p:nvPr/>
        </p:nvSpPr>
        <p:spPr>
          <a:xfrm>
            <a:off x="691382" y="325414"/>
            <a:ext cx="8596668" cy="8474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zh-TW" altLang="en-US" sz="4400" b="1" dirty="0"/>
              <a:t>貳、化驗室自主增加檢項</a:t>
            </a:r>
            <a:r>
              <a:rPr lang="en-US" altLang="zh-TW" sz="4400" b="1" dirty="0"/>
              <a:t>〈2/2〉</a:t>
            </a:r>
            <a:endParaRPr lang="zh-TW" altLang="en-US" sz="4400" b="1" dirty="0"/>
          </a:p>
        </p:txBody>
      </p:sp>
      <p:graphicFrame>
        <p:nvGraphicFramePr>
          <p:cNvPr id="6" name="資料庫圖表 5">
            <a:extLst>
              <a:ext uri="{FF2B5EF4-FFF2-40B4-BE49-F238E27FC236}">
                <a16:creationId xmlns:a16="http://schemas.microsoft.com/office/drawing/2014/main" xmlns="" id="{6A5DC39C-A841-4BCC-8324-2347A55D5EFD}"/>
              </a:ext>
            </a:extLst>
          </p:cNvPr>
          <p:cNvGraphicFramePr/>
          <p:nvPr>
            <p:extLst>
              <p:ext uri="{D42A27DB-BD31-4B8C-83A1-F6EECF244321}">
                <p14:modId xmlns:p14="http://schemas.microsoft.com/office/powerpoint/2010/main" xmlns="" val="2838779622"/>
              </p:ext>
            </p:extLst>
          </p:nvPr>
        </p:nvGraphicFramePr>
        <p:xfrm>
          <a:off x="691382" y="1310640"/>
          <a:ext cx="10667497" cy="493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投影片編號版面配置區 8">
            <a:extLst>
              <a:ext uri="{FF2B5EF4-FFF2-40B4-BE49-F238E27FC236}">
                <a16:creationId xmlns:a16="http://schemas.microsoft.com/office/drawing/2014/main" xmlns="" id="{67D12FB2-3059-47C6-A7DC-CD5B90836281}"/>
              </a:ext>
            </a:extLst>
          </p:cNvPr>
          <p:cNvSpPr>
            <a:spLocks noGrp="1"/>
          </p:cNvSpPr>
          <p:nvPr>
            <p:ph type="sldNum" sz="quarter" idx="12"/>
          </p:nvPr>
        </p:nvSpPr>
        <p:spPr/>
        <p:txBody>
          <a:bodyPr/>
          <a:lstStyle/>
          <a:p>
            <a:fld id="{4007B6D9-FED3-4967-8DF8-D73FDD32B262}" type="slidenum">
              <a:rPr lang="zh-TW" altLang="en-US" smtClean="0"/>
              <a:pPr/>
              <a:t>8</a:t>
            </a:fld>
            <a:endParaRPr lang="zh-TW" altLang="en-US"/>
          </a:p>
        </p:txBody>
      </p:sp>
      <p:sp>
        <p:nvSpPr>
          <p:cNvPr id="10" name="頁尾版面配置區 9">
            <a:extLst>
              <a:ext uri="{FF2B5EF4-FFF2-40B4-BE49-F238E27FC236}">
                <a16:creationId xmlns:a16="http://schemas.microsoft.com/office/drawing/2014/main" xmlns="" id="{40947B65-A551-4526-98AB-7B9E3363B964}"/>
              </a:ext>
            </a:extLst>
          </p:cNvPr>
          <p:cNvSpPr>
            <a:spLocks noGrp="1"/>
          </p:cNvSpPr>
          <p:nvPr>
            <p:ph type="ftr" sz="quarter" idx="11"/>
          </p:nvPr>
        </p:nvSpPr>
        <p:spPr/>
        <p:txBody>
          <a:bodyPr/>
          <a:lstStyle/>
          <a:p>
            <a:r>
              <a:rPr lang="en-US" altLang="zh-TW"/>
              <a:t>108</a:t>
            </a:r>
            <a:r>
              <a:rPr lang="zh-TW" altLang="en-US"/>
              <a:t>年度污水處理廠績優表揚大會</a:t>
            </a:r>
          </a:p>
        </p:txBody>
      </p:sp>
    </p:spTree>
    <p:extLst>
      <p:ext uri="{BB962C8B-B14F-4D97-AF65-F5344CB8AC3E}">
        <p14:creationId xmlns:p14="http://schemas.microsoft.com/office/powerpoint/2010/main" xmlns="" val="100345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729</TotalTime>
  <Words>2319</Words>
  <Application>Microsoft Office PowerPoint</Application>
  <PresentationFormat>自訂</PresentationFormat>
  <Paragraphs>384</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多面向</vt:lpstr>
      <vt:lpstr>108年度污水處理廠績優表揚大會</vt:lpstr>
      <vt:lpstr>簡 報 大 綱</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z218box z218box</dc:creator>
  <cp:lastModifiedBy>Kiang</cp:lastModifiedBy>
  <cp:revision>143</cp:revision>
  <cp:lastPrinted>2019-11-25T06:11:17Z</cp:lastPrinted>
  <dcterms:created xsi:type="dcterms:W3CDTF">2019-11-23T13:22:03Z</dcterms:created>
  <dcterms:modified xsi:type="dcterms:W3CDTF">2019-11-27T01:59:40Z</dcterms:modified>
</cp:coreProperties>
</file>